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charts/colors1.xml" ContentType="application/vnd.ms-office.chartcolorstyle+xml"/>
  <Override PartName="/ppt/charts/style1.xml" ContentType="application/vnd.ms-office.chartstyl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</p:sldMasterIdLst>
  <p:notesMasterIdLst>
    <p:notesMasterId r:id="rId4"/>
  </p:notesMasterIdLst>
  <p:handoutMasterIdLst>
    <p:handoutMasterId r:id="rId12"/>
  </p:handoutMasterIdLst>
  <p:sldIdLst>
    <p:sldId id="256" r:id="rId3"/>
    <p:sldId id="263" r:id="rId5"/>
    <p:sldId id="266" r:id="rId6"/>
    <p:sldId id="264" r:id="rId7"/>
    <p:sldId id="265" r:id="rId8"/>
    <p:sldId id="260" r:id="rId9"/>
    <p:sldId id="261" r:id="rId10"/>
    <p:sldId id="262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73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7" autoAdjust="0"/>
    <p:restoredTop sz="94624" autoAdjust="0"/>
  </p:normalViewPr>
  <p:slideViewPr>
    <p:cSldViewPr showGuides="1">
      <p:cViewPr varScale="1">
        <p:scale>
          <a:sx n="110" d="100"/>
          <a:sy n="110" d="100"/>
        </p:scale>
        <p:origin x="-1644" y="-84"/>
      </p:cViewPr>
      <p:guideLst>
        <p:guide orient="horz" pos="2173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handoutMaster" Target="handoutMasters/handoutMaster1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charts/_rels/chart1.xml.rels><?xml version="1.0" encoding="UTF-8" standalone="yes"?>
<Relationships xmlns="http://schemas.openxmlformats.org/package/2006/relationships"><Relationship Id="rId4" Type="http://schemas.microsoft.com/office/2011/relationships/chartColorStyle" Target="colors1.xml"/><Relationship Id="rId3" Type="http://schemas.microsoft.com/office/2011/relationships/chartStyle" Target="style1.xml"/><Relationship Id="rId2" Type="http://schemas.openxmlformats.org/officeDocument/2006/relationships/themeOverride" Target="../theme/themeOverride1.xml"/><Relationship Id="rId1" Type="http://schemas.openxmlformats.org/officeDocument/2006/relationships/oleObject" Target="file:///E:\&#1053;&#1054;&#1062;%20&#1059;&#1088;&#1060;&#1059;\2022\&#1050;&#1059;&#1052;&#1047;\&#1044;&#1086;&#1075;&#1086;&#1074;&#1086;&#1088;%20&#1050;&#1059;&#1052;&#1047;%202023\&#1054;&#1090;&#1095;&#1077;&#1090;%20&#1079;&#1072;%202023%20&#1075;&#1086;&#1076;\27-02-2024_16-00-32\&#1044;16-&#1074;&#1072;&#1088;&#1080;&#1072;&#1085;&#1090;&#1099;%20&#1086;&#1090;&#1078;&#1080;&#1075;&#1072;%20&#1087;&#1088;&#1080;%20480&#1057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38150481189851"/>
          <c:y val="0.212117583214623"/>
          <c:w val="0.81408573928259"/>
          <c:h val="0.617589476265765"/>
        </c:manualLayout>
      </c:layout>
      <c:scatterChart>
        <c:scatterStyle val="smoothMarker"/>
        <c:varyColors val="0"/>
        <c:ser>
          <c:idx val="0"/>
          <c:order val="0"/>
          <c:tx>
            <c:strRef>
              <c:f>Тотж = 390 С</c:f>
              <c:strCache>
                <c:ptCount val="1"/>
                <c:pt idx="0">
                  <c:v>Тотж = 390 С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elete val="1"/>
          </c:dLbls>
          <c:xVal>
            <c:numRef>
              <c:f>Лист1!$A$5:$A$2421</c:f>
              <c:numCache>
                <c:formatCode>General</c:formatCode>
                <c:ptCount val="2417"/>
                <c:pt idx="0">
                  <c:v>0</c:v>
                </c:pt>
                <c:pt idx="1">
                  <c:v>0.000295573478861837</c:v>
                </c:pt>
                <c:pt idx="2">
                  <c:v>0.000591234347235764</c:v>
                </c:pt>
                <c:pt idx="3">
                  <c:v>0.000886982656812357</c:v>
                </c:pt>
                <c:pt idx="4">
                  <c:v>0.00118281845932809</c:v>
                </c:pt>
                <c:pt idx="5">
                  <c:v>0.00147874180656533</c:v>
                </c:pt>
                <c:pt idx="6">
                  <c:v>0.00177475275035258</c:v>
                </c:pt>
                <c:pt idx="7">
                  <c:v>0.00207085134256402</c:v>
                </c:pt>
                <c:pt idx="8">
                  <c:v>0.00236703763512063</c:v>
                </c:pt>
                <c:pt idx="9">
                  <c:v>0.00266331167998865</c:v>
                </c:pt>
                <c:pt idx="10">
                  <c:v>0.00295967352918111</c:v>
                </c:pt>
                <c:pt idx="11">
                  <c:v>0.00325612323475718</c:v>
                </c:pt>
                <c:pt idx="12">
                  <c:v>0.0035526608488224</c:v>
                </c:pt>
                <c:pt idx="13">
                  <c:v>0.00384928642352825</c:v>
                </c:pt>
                <c:pt idx="14">
                  <c:v>0.00414600001107343</c:v>
                </c:pt>
                <c:pt idx="15">
                  <c:v>0.00444280166370215</c:v>
                </c:pt>
                <c:pt idx="16">
                  <c:v>0.00473969143370608</c:v>
                </c:pt>
                <c:pt idx="17">
                  <c:v>0.00503666937342282</c:v>
                </c:pt>
                <c:pt idx="18">
                  <c:v>0.00533373553523678</c:v>
                </c:pt>
                <c:pt idx="19">
                  <c:v>0.00563088997157941</c:v>
                </c:pt>
                <c:pt idx="20">
                  <c:v>0.00592813273492829</c:v>
                </c:pt>
                <c:pt idx="21">
                  <c:v>0.00622546387780869</c:v>
                </c:pt>
                <c:pt idx="22">
                  <c:v>0.0065228834527916</c:v>
                </c:pt>
                <c:pt idx="23">
                  <c:v>0.0068203915124959</c:v>
                </c:pt>
                <c:pt idx="24">
                  <c:v>0.00711798810958705</c:v>
                </c:pt>
                <c:pt idx="25">
                  <c:v>0.00741567329677775</c:v>
                </c:pt>
                <c:pt idx="26">
                  <c:v>0.00771344712682727</c:v>
                </c:pt>
                <c:pt idx="27">
                  <c:v>0.00801130965254255</c:v>
                </c:pt>
                <c:pt idx="28">
                  <c:v>0.00830926092677755</c:v>
                </c:pt>
                <c:pt idx="29">
                  <c:v>0.00860730100243343</c:v>
                </c:pt>
                <c:pt idx="30">
                  <c:v>0.00890542993245902</c:v>
                </c:pt>
                <c:pt idx="31">
                  <c:v>0.00920364776984991</c:v>
                </c:pt>
                <c:pt idx="32">
                  <c:v>0.00950195456764977</c:v>
                </c:pt>
                <c:pt idx="33">
                  <c:v>0.00980035037894905</c:v>
                </c:pt>
                <c:pt idx="34">
                  <c:v>0.0100988352568865</c:v>
                </c:pt>
                <c:pt idx="35">
                  <c:v>0.0103974092546477</c:v>
                </c:pt>
                <c:pt idx="36">
                  <c:v>0.0106960724254663</c:v>
                </c:pt>
                <c:pt idx="37">
                  <c:v>0.0109948248226241</c:v>
                </c:pt>
                <c:pt idx="38">
                  <c:v>0.0112936664994498</c:v>
                </c:pt>
                <c:pt idx="39">
                  <c:v>0.0115925975093205</c:v>
                </c:pt>
                <c:pt idx="40">
                  <c:v>0.0118916179056607</c:v>
                </c:pt>
                <c:pt idx="41">
                  <c:v>0.0121907277419435</c:v>
                </c:pt>
                <c:pt idx="42">
                  <c:v>0.0124899270716894</c:v>
                </c:pt>
                <c:pt idx="43">
                  <c:v>0.0127892159484674</c:v>
                </c:pt>
                <c:pt idx="44">
                  <c:v>0.0130885944258943</c:v>
                </c:pt>
                <c:pt idx="45">
                  <c:v>0.0133880625576353</c:v>
                </c:pt>
                <c:pt idx="46">
                  <c:v>0.0136876203974033</c:v>
                </c:pt>
                <c:pt idx="47">
                  <c:v>0.0139872679989605</c:v>
                </c:pt>
                <c:pt idx="48">
                  <c:v>0.0142870054161164</c:v>
                </c:pt>
                <c:pt idx="49">
                  <c:v>0.0145868327027292</c:v>
                </c:pt>
                <c:pt idx="50">
                  <c:v>0.0148867499127063</c:v>
                </c:pt>
                <c:pt idx="51">
                  <c:v>0.0151867571000026</c:v>
                </c:pt>
                <c:pt idx="52">
                  <c:v>0.0154868543186219</c:v>
                </c:pt>
                <c:pt idx="53">
                  <c:v>0.0157870416226171</c:v>
                </c:pt>
                <c:pt idx="54">
                  <c:v>0.0160873190660889</c:v>
                </c:pt>
                <c:pt idx="55">
                  <c:v>0.0163876867031878</c:v>
                </c:pt>
                <c:pt idx="56">
                  <c:v>0.0166881445881122</c:v>
                </c:pt>
                <c:pt idx="57">
                  <c:v>0.0169886927751098</c:v>
                </c:pt>
                <c:pt idx="58">
                  <c:v>0.0172893313184773</c:v>
                </c:pt>
                <c:pt idx="59">
                  <c:v>0.0175900602725602</c:v>
                </c:pt>
                <c:pt idx="60">
                  <c:v>0.0178908796917531</c:v>
                </c:pt>
                <c:pt idx="61">
                  <c:v>0.0181917896304996</c:v>
                </c:pt>
                <c:pt idx="62">
                  <c:v>0.0184927901432929</c:v>
                </c:pt>
                <c:pt idx="63">
                  <c:v>0.0187938812846745</c:v>
                </c:pt>
                <c:pt idx="64">
                  <c:v>0.0190950631092364</c:v>
                </c:pt>
                <c:pt idx="65">
                  <c:v>0.0193963356716188</c:v>
                </c:pt>
                <c:pt idx="66">
                  <c:v>0.0196976990265121</c:v>
                </c:pt>
                <c:pt idx="67">
                  <c:v>0.0199991532286558</c:v>
                </c:pt>
                <c:pt idx="68">
                  <c:v>0.0203006983328389</c:v>
                </c:pt>
                <c:pt idx="69">
                  <c:v>0.0206023343939003</c:v>
                </c:pt>
                <c:pt idx="70">
                  <c:v>0.0209040614667279</c:v>
                </c:pt>
                <c:pt idx="71">
                  <c:v>0.0212058796062601</c:v>
                </c:pt>
                <c:pt idx="72">
                  <c:v>0.0215077888674847</c:v>
                </c:pt>
                <c:pt idx="73">
                  <c:v>0.0218097893054388</c:v>
                </c:pt>
                <c:pt idx="74">
                  <c:v>0.0221118809752104</c:v>
                </c:pt>
                <c:pt idx="75">
                  <c:v>0.0224140639319367</c:v>
                </c:pt>
                <c:pt idx="76">
                  <c:v>0.0227163382308049</c:v>
                </c:pt>
                <c:pt idx="77">
                  <c:v>0.0230187039270527</c:v>
                </c:pt>
                <c:pt idx="78">
                  <c:v>0.0233211610759675</c:v>
                </c:pt>
                <c:pt idx="79">
                  <c:v>0.0236237097328873</c:v>
                </c:pt>
                <c:pt idx="80">
                  <c:v>0.0239263499532</c:v>
                </c:pt>
                <c:pt idx="81">
                  <c:v>0.0242290817923439</c:v>
                </c:pt>
                <c:pt idx="82">
                  <c:v>0.0245319053058076</c:v>
                </c:pt>
                <c:pt idx="83">
                  <c:v>0.0248348205491304</c:v>
                </c:pt>
                <c:pt idx="84">
                  <c:v>0.0251378275779016</c:v>
                </c:pt>
                <c:pt idx="85">
                  <c:v>0.0254409264477614</c:v>
                </c:pt>
                <c:pt idx="86">
                  <c:v>0.0257441172144008</c:v>
                </c:pt>
                <c:pt idx="87">
                  <c:v>0.026047399933561</c:v>
                </c:pt>
                <c:pt idx="88">
                  <c:v>0.0263507746610343</c:v>
                </c:pt>
                <c:pt idx="89">
                  <c:v>0.0266542414526632</c:v>
                </c:pt>
                <c:pt idx="90">
                  <c:v>0.0269578003643421</c:v>
                </c:pt>
                <c:pt idx="91">
                  <c:v>0.0272614514520153</c:v>
                </c:pt>
                <c:pt idx="92">
                  <c:v>0.0275651947716786</c:v>
                </c:pt>
                <c:pt idx="93">
                  <c:v>0.0278690303793787</c:v>
                </c:pt>
                <c:pt idx="94">
                  <c:v>0.0281729583312134</c:v>
                </c:pt>
                <c:pt idx="95">
                  <c:v>0.0284769786833318</c:v>
                </c:pt>
                <c:pt idx="96">
                  <c:v>0.0287810914919341</c:v>
                </c:pt>
                <c:pt idx="97">
                  <c:v>0.0290852968132719</c:v>
                </c:pt>
                <c:pt idx="98">
                  <c:v>0.0293895947036478</c:v>
                </c:pt>
                <c:pt idx="99">
                  <c:v>0.0296939852194161</c:v>
                </c:pt>
                <c:pt idx="100">
                  <c:v>0.0299984684169828</c:v>
                </c:pt>
                <c:pt idx="101">
                  <c:v>0.0303030443528051</c:v>
                </c:pt>
                <c:pt idx="102">
                  <c:v>0.0306077130833918</c:v>
                </c:pt>
                <c:pt idx="103">
                  <c:v>0.0309124746653034</c:v>
                </c:pt>
                <c:pt idx="104">
                  <c:v>0.0312173291551524</c:v>
                </c:pt>
                <c:pt idx="105">
                  <c:v>0.0315222766096028</c:v>
                </c:pt>
                <c:pt idx="106">
                  <c:v>0.0318273170853705</c:v>
                </c:pt>
                <c:pt idx="107">
                  <c:v>0.0321324506392234</c:v>
                </c:pt>
                <c:pt idx="108">
                  <c:v>0.0324376773279811</c:v>
                </c:pt>
                <c:pt idx="109">
                  <c:v>0.0327429972085158</c:v>
                </c:pt>
                <c:pt idx="110">
                  <c:v>0.0330484103377515</c:v>
                </c:pt>
                <c:pt idx="111">
                  <c:v>0.0333539167726639</c:v>
                </c:pt>
                <c:pt idx="112">
                  <c:v>0.033659516570282</c:v>
                </c:pt>
                <c:pt idx="113">
                  <c:v>0.0339652097876862</c:v>
                </c:pt>
                <c:pt idx="114">
                  <c:v>0.0342709964820094</c:v>
                </c:pt>
                <c:pt idx="115">
                  <c:v>0.0345768767104372</c:v>
                </c:pt>
                <c:pt idx="116">
                  <c:v>0.0348828505302077</c:v>
                </c:pt>
                <c:pt idx="117">
                  <c:v>0.0351889179986113</c:v>
                </c:pt>
                <c:pt idx="118">
                  <c:v>0.0354950791729913</c:v>
                </c:pt>
                <c:pt idx="119">
                  <c:v>0.0358013341107433</c:v>
                </c:pt>
                <c:pt idx="120">
                  <c:v>0.0361076828693161</c:v>
                </c:pt>
                <c:pt idx="121">
                  <c:v>0.0364141255062111</c:v>
                </c:pt>
                <c:pt idx="122">
                  <c:v>0.0367206620789823</c:v>
                </c:pt>
                <c:pt idx="123">
                  <c:v>0.0370272926452373</c:v>
                </c:pt>
                <c:pt idx="124">
                  <c:v>0.0373340172626361</c:v>
                </c:pt>
                <c:pt idx="125">
                  <c:v>0.0376408359888922</c:v>
                </c:pt>
                <c:pt idx="126">
                  <c:v>0.0379477488817716</c:v>
                </c:pt>
                <c:pt idx="127">
                  <c:v>0.0382547559990946</c:v>
                </c:pt>
                <c:pt idx="128">
                  <c:v>0.0385618573987335</c:v>
                </c:pt>
                <c:pt idx="129">
                  <c:v>0.038869053138615</c:v>
                </c:pt>
                <c:pt idx="130">
                  <c:v>0.0391763432767183</c:v>
                </c:pt>
                <c:pt idx="131">
                  <c:v>0.039483727871077</c:v>
                </c:pt>
                <c:pt idx="132">
                  <c:v>0.0397912069797776</c:v>
                </c:pt>
                <c:pt idx="133">
                  <c:v>0.0400987806609601</c:v>
                </c:pt>
                <c:pt idx="134">
                  <c:v>0.0404064489728189</c:v>
                </c:pt>
                <c:pt idx="135">
                  <c:v>0.0407142119736011</c:v>
                </c:pt>
                <c:pt idx="136">
                  <c:v>0.0410220697216085</c:v>
                </c:pt>
                <c:pt idx="137">
                  <c:v>0.0413300222751962</c:v>
                </c:pt>
                <c:pt idx="138">
                  <c:v>0.0416380696927735</c:v>
                </c:pt>
                <c:pt idx="139">
                  <c:v>0.0419462120328037</c:v>
                </c:pt>
                <c:pt idx="140">
                  <c:v>0.0422544493538041</c:v>
                </c:pt>
                <c:pt idx="141">
                  <c:v>0.042562781714346</c:v>
                </c:pt>
                <c:pt idx="142">
                  <c:v>0.042871209173055</c:v>
                </c:pt>
                <c:pt idx="143">
                  <c:v>0.0431797317886111</c:v>
                </c:pt>
                <c:pt idx="144">
                  <c:v>0.0434883496197484</c:v>
                </c:pt>
                <c:pt idx="145">
                  <c:v>0.0437970627252556</c:v>
                </c:pt>
                <c:pt idx="146">
                  <c:v>0.0441058711639756</c:v>
                </c:pt>
                <c:pt idx="147">
                  <c:v>0.0444147749948059</c:v>
                </c:pt>
                <c:pt idx="148">
                  <c:v>0.0447237742766991</c:v>
                </c:pt>
                <c:pt idx="149">
                  <c:v>0.0450328690686617</c:v>
                </c:pt>
                <c:pt idx="150">
                  <c:v>0.0453420594297555</c:v>
                </c:pt>
                <c:pt idx="151">
                  <c:v>0.0456513454190967</c:v>
                </c:pt>
                <c:pt idx="152">
                  <c:v>0.0459607270958568</c:v>
                </c:pt>
                <c:pt idx="153">
                  <c:v>0.0462702045192616</c:v>
                </c:pt>
                <c:pt idx="154">
                  <c:v>0.0465797777485927</c:v>
                </c:pt>
                <c:pt idx="155">
                  <c:v>0.0468894468431862</c:v>
                </c:pt>
                <c:pt idx="156">
                  <c:v>0.0471992118624333</c:v>
                </c:pt>
                <c:pt idx="157">
                  <c:v>0.0475090728657811</c:v>
                </c:pt>
                <c:pt idx="158">
                  <c:v>0.0478190299127311</c:v>
                </c:pt>
                <c:pt idx="159">
                  <c:v>0.0481290830628406</c:v>
                </c:pt>
                <c:pt idx="160">
                  <c:v>0.0484392323757225</c:v>
                </c:pt>
                <c:pt idx="161">
                  <c:v>0.0487494779110448</c:v>
                </c:pt>
                <c:pt idx="162">
                  <c:v>0.049059819728531</c:v>
                </c:pt>
                <c:pt idx="163">
                  <c:v>0.0493702578879606</c:v>
                </c:pt>
                <c:pt idx="164">
                  <c:v>0.0496807924491687</c:v>
                </c:pt>
                <c:pt idx="165">
                  <c:v>0.049991423472046</c:v>
                </c:pt>
                <c:pt idx="166">
                  <c:v>0.0503021510165389</c:v>
                </c:pt>
                <c:pt idx="167">
                  <c:v>0.0506129751426501</c:v>
                </c:pt>
                <c:pt idx="168">
                  <c:v>0.0509238959104381</c:v>
                </c:pt>
                <c:pt idx="169">
                  <c:v>0.0512349133800173</c:v>
                </c:pt>
                <c:pt idx="170">
                  <c:v>0.0515460276115582</c:v>
                </c:pt>
                <c:pt idx="171">
                  <c:v>0.0518572386652879</c:v>
                </c:pt>
                <c:pt idx="172">
                  <c:v>0.0521685466014891</c:v>
                </c:pt>
                <c:pt idx="173">
                  <c:v>0.0524799514805014</c:v>
                </c:pt>
                <c:pt idx="174">
                  <c:v>0.0527914533627204</c:v>
                </c:pt>
                <c:pt idx="175">
                  <c:v>0.0531030523085983</c:v>
                </c:pt>
                <c:pt idx="176">
                  <c:v>0.0534147483786438</c:v>
                </c:pt>
                <c:pt idx="177">
                  <c:v>0.0537265416334222</c:v>
                </c:pt>
                <c:pt idx="178">
                  <c:v>0.0540384321335558</c:v>
                </c:pt>
                <c:pt idx="179">
                  <c:v>0.0543504199397229</c:v>
                </c:pt>
                <c:pt idx="180">
                  <c:v>0.0546625051126592</c:v>
                </c:pt>
                <c:pt idx="181">
                  <c:v>0.0549746877131572</c:v>
                </c:pt>
                <c:pt idx="182">
                  <c:v>0.0552869678020664</c:v>
                </c:pt>
                <c:pt idx="183">
                  <c:v>0.0555993454402928</c:v>
                </c:pt>
                <c:pt idx="184">
                  <c:v>0.0559118206888004</c:v>
                </c:pt>
                <c:pt idx="185">
                  <c:v>0.0562243936086094</c:v>
                </c:pt>
                <c:pt idx="186">
                  <c:v>0.0565370642607978</c:v>
                </c:pt>
                <c:pt idx="187">
                  <c:v>0.056849832706501</c:v>
                </c:pt>
                <c:pt idx="188">
                  <c:v>0.0571626990069116</c:v>
                </c:pt>
                <c:pt idx="189">
                  <c:v>0.0574756632232794</c:v>
                </c:pt>
                <c:pt idx="190">
                  <c:v>0.0577887254169121</c:v>
                </c:pt>
                <c:pt idx="191">
                  <c:v>0.0581018856491749</c:v>
                </c:pt>
                <c:pt idx="192">
                  <c:v>0.0584151439814907</c:v>
                </c:pt>
                <c:pt idx="193">
                  <c:v>0.0587285004753399</c:v>
                </c:pt>
                <c:pt idx="194">
                  <c:v>0.0590419551922609</c:v>
                </c:pt>
                <c:pt idx="195">
                  <c:v>0.0593555081938502</c:v>
                </c:pt>
                <c:pt idx="196">
                  <c:v>0.0596691595417618</c:v>
                </c:pt>
                <c:pt idx="197">
                  <c:v>0.059982909297708</c:v>
                </c:pt>
                <c:pt idx="198">
                  <c:v>0.0602967575234595</c:v>
                </c:pt>
                <c:pt idx="199">
                  <c:v>0.0606107042808444</c:v>
                </c:pt>
                <c:pt idx="200">
                  <c:v>0.0609247496317496</c:v>
                </c:pt>
                <c:pt idx="201">
                  <c:v>0.0612388936381206</c:v>
                </c:pt>
                <c:pt idx="202">
                  <c:v>0.0615531363619605</c:v>
                </c:pt>
                <c:pt idx="203">
                  <c:v>0.0618674778653314</c:v>
                </c:pt>
                <c:pt idx="204">
                  <c:v>0.062181918210354</c:v>
                </c:pt>
                <c:pt idx="205">
                  <c:v>0.0624964574592073</c:v>
                </c:pt>
                <c:pt idx="206">
                  <c:v>0.0628110956741292</c:v>
                </c:pt>
                <c:pt idx="207">
                  <c:v>0.0631258329174162</c:v>
                </c:pt>
                <c:pt idx="208">
                  <c:v>0.0634406692514241</c:v>
                </c:pt>
                <c:pt idx="209">
                  <c:v>0.0637556047385669</c:v>
                </c:pt>
                <c:pt idx="210">
                  <c:v>0.0640706394413181</c:v>
                </c:pt>
                <c:pt idx="211">
                  <c:v>0.0643857734222101</c:v>
                </c:pt>
                <c:pt idx="212">
                  <c:v>0.0647010067438346</c:v>
                </c:pt>
                <c:pt idx="213">
                  <c:v>0.0650163394688422</c:v>
                </c:pt>
                <c:pt idx="214">
                  <c:v>0.065331771659943</c:v>
                </c:pt>
                <c:pt idx="215">
                  <c:v>0.0656473033799063</c:v>
                </c:pt>
                <c:pt idx="216">
                  <c:v>0.0659629346915612</c:v>
                </c:pt>
                <c:pt idx="217">
                  <c:v>0.0662786656577957</c:v>
                </c:pt>
                <c:pt idx="218">
                  <c:v>0.0665944963415583</c:v>
                </c:pt>
                <c:pt idx="219">
                  <c:v>0.066910426805856</c:v>
                </c:pt>
                <c:pt idx="220">
                  <c:v>0.0672264571137566</c:v>
                </c:pt>
                <c:pt idx="221">
                  <c:v>0.0675425873283871</c:v>
                </c:pt>
                <c:pt idx="222">
                  <c:v>0.0678588175129345</c:v>
                </c:pt>
                <c:pt idx="223">
                  <c:v>0.0681751477306459</c:v>
                </c:pt>
                <c:pt idx="224">
                  <c:v>0.0684915780448284</c:v>
                </c:pt>
                <c:pt idx="225">
                  <c:v>0.0688081085188489</c:v>
                </c:pt>
                <c:pt idx="226">
                  <c:v>0.069124739216135</c:v>
                </c:pt>
                <c:pt idx="227">
                  <c:v>0.0694414702001744</c:v>
                </c:pt>
                <c:pt idx="228">
                  <c:v>0.0697583015345147</c:v>
                </c:pt>
                <c:pt idx="229">
                  <c:v>0.0700752332827646</c:v>
                </c:pt>
                <c:pt idx="230">
                  <c:v>0.070392265508593</c:v>
                </c:pt>
                <c:pt idx="231">
                  <c:v>0.0707093982757293</c:v>
                </c:pt>
                <c:pt idx="232">
                  <c:v>0.0710266316479635</c:v>
                </c:pt>
                <c:pt idx="233">
                  <c:v>0.0713439656891467</c:v>
                </c:pt>
                <c:pt idx="234">
                  <c:v>0.0716614004631903</c:v>
                </c:pt>
                <c:pt idx="235">
                  <c:v>0.071978936034067</c:v>
                </c:pt>
                <c:pt idx="236">
                  <c:v>0.0722965724658103</c:v>
                </c:pt>
                <c:pt idx="237">
                  <c:v>0.0726143098225145</c:v>
                </c:pt>
                <c:pt idx="238">
                  <c:v>0.0729321481683355</c:v>
                </c:pt>
                <c:pt idx="239">
                  <c:v>0.07325008756749</c:v>
                </c:pt>
                <c:pt idx="240">
                  <c:v>0.0735681280842562</c:v>
                </c:pt>
                <c:pt idx="241">
                  <c:v>0.0738862697829736</c:v>
                </c:pt>
                <c:pt idx="242">
                  <c:v>0.0742045127280429</c:v>
                </c:pt>
                <c:pt idx="243">
                  <c:v>0.0745228569839266</c:v>
                </c:pt>
                <c:pt idx="244">
                  <c:v>0.0748413026151486</c:v>
                </c:pt>
                <c:pt idx="245">
                  <c:v>0.0751598496862948</c:v>
                </c:pt>
                <c:pt idx="246">
                  <c:v>0.075478498262012</c:v>
                </c:pt>
                <c:pt idx="247">
                  <c:v>0.0757972484070102</c:v>
                </c:pt>
                <c:pt idx="248">
                  <c:v>0.0761161001860598</c:v>
                </c:pt>
                <c:pt idx="249">
                  <c:v>0.0764350536639942</c:v>
                </c:pt>
                <c:pt idx="250">
                  <c:v>0.0767541089057084</c:v>
                </c:pt>
                <c:pt idx="251">
                  <c:v>0.0770732659761599</c:v>
                </c:pt>
                <c:pt idx="252">
                  <c:v>0.077392524940368</c:v>
                </c:pt>
                <c:pt idx="253">
                  <c:v>0.0777118858634143</c:v>
                </c:pt>
                <c:pt idx="254">
                  <c:v>0.0780313488104432</c:v>
                </c:pt>
                <c:pt idx="255">
                  <c:v>0.0783509138466613</c:v>
                </c:pt>
                <c:pt idx="256">
                  <c:v>0.0786705810373374</c:v>
                </c:pt>
                <c:pt idx="257">
                  <c:v>0.0789903504478036</c:v>
                </c:pt>
                <c:pt idx="258">
                  <c:v>0.0793102221434541</c:v>
                </c:pt>
                <c:pt idx="259">
                  <c:v>0.0796301961897464</c:v>
                </c:pt>
                <c:pt idx="260">
                  <c:v>0.0799502726522004</c:v>
                </c:pt>
                <c:pt idx="261">
                  <c:v>0.080270451596399</c:v>
                </c:pt>
                <c:pt idx="262">
                  <c:v>0.0805907330879884</c:v>
                </c:pt>
                <c:pt idx="263">
                  <c:v>0.0809111171926774</c:v>
                </c:pt>
                <c:pt idx="264">
                  <c:v>0.0812316039762386</c:v>
                </c:pt>
                <c:pt idx="265">
                  <c:v>0.0815521935045074</c:v>
                </c:pt>
                <c:pt idx="266">
                  <c:v>0.0818728858433829</c:v>
                </c:pt>
                <c:pt idx="267">
                  <c:v>0.082193681058827</c:v>
                </c:pt>
                <c:pt idx="268">
                  <c:v>0.082514579216866</c:v>
                </c:pt>
                <c:pt idx="269">
                  <c:v>0.0828355803835888</c:v>
                </c:pt>
                <c:pt idx="270">
                  <c:v>0.0831566846251487</c:v>
                </c:pt>
                <c:pt idx="271">
                  <c:v>0.0834778920077624</c:v>
                </c:pt>
                <c:pt idx="272">
                  <c:v>0.0837992025977106</c:v>
                </c:pt>
                <c:pt idx="273">
                  <c:v>0.084120616461338</c:v>
                </c:pt>
                <c:pt idx="274">
                  <c:v>0.0844421336650529</c:v>
                </c:pt>
                <c:pt idx="275">
                  <c:v>0.0847637542753278</c:v>
                </c:pt>
                <c:pt idx="276">
                  <c:v>0.0850854783586998</c:v>
                </c:pt>
                <c:pt idx="277">
                  <c:v>0.0854073059817697</c:v>
                </c:pt>
                <c:pt idx="278">
                  <c:v>0.0857292372112028</c:v>
                </c:pt>
                <c:pt idx="279">
                  <c:v>0.086051272113729</c:v>
                </c:pt>
                <c:pt idx="280">
                  <c:v>0.0863734107561422</c:v>
                </c:pt>
                <c:pt idx="281">
                  <c:v>0.0866956532053016</c:v>
                </c:pt>
                <c:pt idx="282">
                  <c:v>0.0870179995281303</c:v>
                </c:pt>
                <c:pt idx="283">
                  <c:v>0.0873404497916166</c:v>
                </c:pt>
                <c:pt idx="284">
                  <c:v>0.0876630040628137</c:v>
                </c:pt>
                <c:pt idx="285">
                  <c:v>0.0879856624088394</c:v>
                </c:pt>
                <c:pt idx="286">
                  <c:v>0.0883084248968762</c:v>
                </c:pt>
                <c:pt idx="287">
                  <c:v>0.0886312915941727</c:v>
                </c:pt>
                <c:pt idx="288">
                  <c:v>0.0889542625680419</c:v>
                </c:pt>
                <c:pt idx="289">
                  <c:v>0.0892773378858617</c:v>
                </c:pt>
                <c:pt idx="290">
                  <c:v>0.0896005176150764</c:v>
                </c:pt>
                <c:pt idx="291">
                  <c:v>0.0899238018231947</c:v>
                </c:pt>
                <c:pt idx="292">
                  <c:v>0.0902471905777915</c:v>
                </c:pt>
                <c:pt idx="293">
                  <c:v>0.0905706839465066</c:v>
                </c:pt>
                <c:pt idx="294">
                  <c:v>0.0908942819970462</c:v>
                </c:pt>
                <c:pt idx="295">
                  <c:v>0.0912179847971819</c:v>
                </c:pt>
                <c:pt idx="296">
                  <c:v>0.0915417924147509</c:v>
                </c:pt>
                <c:pt idx="297">
                  <c:v>0.0918657049176569</c:v>
                </c:pt>
                <c:pt idx="298">
                  <c:v>0.0921897223738688</c:v>
                </c:pt>
                <c:pt idx="299">
                  <c:v>0.0925138448514224</c:v>
                </c:pt>
                <c:pt idx="300">
                  <c:v>0.0928380724184192</c:v>
                </c:pt>
                <c:pt idx="301">
                  <c:v>0.093162405143027</c:v>
                </c:pt>
                <c:pt idx="302">
                  <c:v>0.0934868430934802</c:v>
                </c:pt>
                <c:pt idx="303">
                  <c:v>0.0938113863380797</c:v>
                </c:pt>
                <c:pt idx="304">
                  <c:v>0.0941360349451923</c:v>
                </c:pt>
                <c:pt idx="305">
                  <c:v>0.0944607889832517</c:v>
                </c:pt>
                <c:pt idx="306">
                  <c:v>0.0947856485207588</c:v>
                </c:pt>
                <c:pt idx="307">
                  <c:v>0.0951106136262809</c:v>
                </c:pt>
                <c:pt idx="308">
                  <c:v>0.0954356843684517</c:v>
                </c:pt>
                <c:pt idx="309">
                  <c:v>0.0957608608159727</c:v>
                </c:pt>
                <c:pt idx="310">
                  <c:v>0.0960861430376118</c:v>
                </c:pt>
                <c:pt idx="311">
                  <c:v>0.0964115311022046</c:v>
                </c:pt>
                <c:pt idx="312">
                  <c:v>0.0967370250786531</c:v>
                </c:pt>
                <c:pt idx="313">
                  <c:v>0.0970626250359274</c:v>
                </c:pt>
                <c:pt idx="314">
                  <c:v>0.0973883310430649</c:v>
                </c:pt>
                <c:pt idx="315">
                  <c:v>0.0977141431691697</c:v>
                </c:pt>
                <c:pt idx="316">
                  <c:v>0.0980400614834145</c:v>
                </c:pt>
                <c:pt idx="317">
                  <c:v>0.098366086055039</c:v>
                </c:pt>
                <c:pt idx="318">
                  <c:v>0.0986922169533509</c:v>
                </c:pt>
                <c:pt idx="319">
                  <c:v>0.0990184542477255</c:v>
                </c:pt>
                <c:pt idx="320">
                  <c:v>0.0993447980076064</c:v>
                </c:pt>
                <c:pt idx="321">
                  <c:v>0.099671248302505</c:v>
                </c:pt>
                <c:pt idx="322">
                  <c:v>0.0999978052020005</c:v>
                </c:pt>
                <c:pt idx="323">
                  <c:v>0.100324468775741</c:v>
                </c:pt>
                <c:pt idx="324">
                  <c:v>0.100651239093442</c:v>
                </c:pt>
                <c:pt idx="325">
                  <c:v>0.100978116224888</c:v>
                </c:pt>
                <c:pt idx="326">
                  <c:v>0.101305100239932</c:v>
                </c:pt>
                <c:pt idx="327">
                  <c:v>0.101632191208495</c:v>
                </c:pt>
                <c:pt idx="328">
                  <c:v>0.101959389200567</c:v>
                </c:pt>
                <c:pt idx="329">
                  <c:v>0.102286694286207</c:v>
                </c:pt>
                <c:pt idx="330">
                  <c:v>0.102614106535542</c:v>
                </c:pt>
                <c:pt idx="331">
                  <c:v>0.102941626018769</c:v>
                </c:pt>
                <c:pt idx="332">
                  <c:v>0.103269252806153</c:v>
                </c:pt>
                <c:pt idx="333">
                  <c:v>0.103596986968028</c:v>
                </c:pt>
                <c:pt idx="334">
                  <c:v>0.103924828574799</c:v>
                </c:pt>
                <c:pt idx="335">
                  <c:v>0.104252777696938</c:v>
                </c:pt>
                <c:pt idx="336">
                  <c:v>0.104580834404987</c:v>
                </c:pt>
                <c:pt idx="337">
                  <c:v>0.104908998769558</c:v>
                </c:pt>
                <c:pt idx="338">
                  <c:v>0.105237270861332</c:v>
                </c:pt>
                <c:pt idx="339">
                  <c:v>0.105565650751062</c:v>
                </c:pt>
                <c:pt idx="340">
                  <c:v>0.105894138509565</c:v>
                </c:pt>
                <c:pt idx="341">
                  <c:v>0.106222734207734</c:v>
                </c:pt>
                <c:pt idx="342">
                  <c:v>0.106551437916529</c:v>
                </c:pt>
                <c:pt idx="343">
                  <c:v>0.10688024970698</c:v>
                </c:pt>
                <c:pt idx="344">
                  <c:v>0.107209169650187</c:v>
                </c:pt>
                <c:pt idx="345">
                  <c:v>0.107538197817321</c:v>
                </c:pt>
                <c:pt idx="346">
                  <c:v>0.107867334279623</c:v>
                </c:pt>
                <c:pt idx="347">
                  <c:v>0.108196579108404</c:v>
                </c:pt>
                <c:pt idx="348">
                  <c:v>0.108525932375046</c:v>
                </c:pt>
                <c:pt idx="349">
                  <c:v>0.108855394151001</c:v>
                </c:pt>
                <c:pt idx="350">
                  <c:v>0.109184964507793</c:v>
                </c:pt>
                <c:pt idx="351">
                  <c:v>0.109514643517013</c:v>
                </c:pt>
                <c:pt idx="352">
                  <c:v>0.109844431250328</c:v>
                </c:pt>
                <c:pt idx="353">
                  <c:v>0.110174327779473</c:v>
                </c:pt>
                <c:pt idx="354">
                  <c:v>0.110504333176254</c:v>
                </c:pt>
                <c:pt idx="355">
                  <c:v>0.110834447512548</c:v>
                </c:pt>
                <c:pt idx="356">
                  <c:v>0.111164670860304</c:v>
                </c:pt>
                <c:pt idx="357">
                  <c:v>0.111495003291543</c:v>
                </c:pt>
                <c:pt idx="358">
                  <c:v>0.111825444878355</c:v>
                </c:pt>
                <c:pt idx="359">
                  <c:v>0.112155995692904</c:v>
                </c:pt>
                <c:pt idx="360">
                  <c:v>0.112486655807425</c:v>
                </c:pt>
                <c:pt idx="361">
                  <c:v>0.112817425294222</c:v>
                </c:pt>
                <c:pt idx="362">
                  <c:v>0.113148304225675</c:v>
                </c:pt>
                <c:pt idx="363">
                  <c:v>0.113479292674234</c:v>
                </c:pt>
                <c:pt idx="364">
                  <c:v>0.113810390712419</c:v>
                </c:pt>
                <c:pt idx="365">
                  <c:v>0.114141598412825</c:v>
                </c:pt>
                <c:pt idx="366">
                  <c:v>0.114472915848118</c:v>
                </c:pt>
                <c:pt idx="367">
                  <c:v>0.114804343091036</c:v>
                </c:pt>
                <c:pt idx="368">
                  <c:v>0.115135880214389</c:v>
                </c:pt>
                <c:pt idx="369">
                  <c:v>0.115467527291062</c:v>
                </c:pt>
                <c:pt idx="370">
                  <c:v>0.115799284394009</c:v>
                </c:pt>
                <c:pt idx="371">
                  <c:v>0.116131151596258</c:v>
                </c:pt>
                <c:pt idx="372">
                  <c:v>0.116463128970911</c:v>
                </c:pt>
                <c:pt idx="373">
                  <c:v>0.116795216591142</c:v>
                </c:pt>
                <c:pt idx="374">
                  <c:v>0.117127414530196</c:v>
                </c:pt>
                <c:pt idx="375">
                  <c:v>0.117459722861394</c:v>
                </c:pt>
                <c:pt idx="376">
                  <c:v>0.117792141658129</c:v>
                </c:pt>
                <c:pt idx="377">
                  <c:v>0.118124670993866</c:v>
                </c:pt>
                <c:pt idx="378">
                  <c:v>0.118457310942146</c:v>
                </c:pt>
                <c:pt idx="379">
                  <c:v>0.11879006157658</c:v>
                </c:pt>
                <c:pt idx="380">
                  <c:v>0.119122922970856</c:v>
                </c:pt>
                <c:pt idx="381">
                  <c:v>0.119455895198732</c:v>
                </c:pt>
                <c:pt idx="382">
                  <c:v>0.119788978334043</c:v>
                </c:pt>
                <c:pt idx="383">
                  <c:v>0.120122172450697</c:v>
                </c:pt>
                <c:pt idx="384">
                  <c:v>0.120455477622673</c:v>
                </c:pt>
                <c:pt idx="385">
                  <c:v>0.120788893924029</c:v>
                </c:pt>
                <c:pt idx="386">
                  <c:v>0.121122421428892</c:v>
                </c:pt>
                <c:pt idx="387">
                  <c:v>0.121456060211467</c:v>
                </c:pt>
                <c:pt idx="388">
                  <c:v>0.121789810346032</c:v>
                </c:pt>
                <c:pt idx="389">
                  <c:v>0.122123671906939</c:v>
                </c:pt>
                <c:pt idx="390">
                  <c:v>0.122457644968614</c:v>
                </c:pt>
                <c:pt idx="391">
                  <c:v>0.12279172960556</c:v>
                </c:pt>
                <c:pt idx="392">
                  <c:v>0.123125925892351</c:v>
                </c:pt>
                <c:pt idx="393">
                  <c:v>0.12346023390364</c:v>
                </c:pt>
                <c:pt idx="394">
                  <c:v>0.123794653714152</c:v>
                </c:pt>
                <c:pt idx="395">
                  <c:v>0.124129185398687</c:v>
                </c:pt>
                <c:pt idx="396">
                  <c:v>0.124463829032121</c:v>
                </c:pt>
                <c:pt idx="397">
                  <c:v>0.124798584689406</c:v>
                </c:pt>
                <c:pt idx="398">
                  <c:v>0.125133452445569</c:v>
                </c:pt>
                <c:pt idx="399">
                  <c:v>0.125468432375709</c:v>
                </c:pt>
                <c:pt idx="400">
                  <c:v>0.125803524555006</c:v>
                </c:pt>
                <c:pt idx="401">
                  <c:v>0.126138729058711</c:v>
                </c:pt>
                <c:pt idx="402">
                  <c:v>0.126474045962153</c:v>
                </c:pt>
                <c:pt idx="403">
                  <c:v>0.126809475340737</c:v>
                </c:pt>
                <c:pt idx="404">
                  <c:v>0.127145017269943</c:v>
                </c:pt>
                <c:pt idx="405">
                  <c:v>0.127480671825327</c:v>
                </c:pt>
                <c:pt idx="406">
                  <c:v>0.127816439082522</c:v>
                </c:pt>
                <c:pt idx="407">
                  <c:v>0.128152319117235</c:v>
                </c:pt>
                <c:pt idx="408">
                  <c:v>0.128488312005253</c:v>
                </c:pt>
                <c:pt idx="409">
                  <c:v>0.128824417822435</c:v>
                </c:pt>
                <c:pt idx="410">
                  <c:v>0.129160636644721</c:v>
                </c:pt>
                <c:pt idx="411">
                  <c:v>0.129496968548125</c:v>
                </c:pt>
                <c:pt idx="412">
                  <c:v>0.129833413608737</c:v>
                </c:pt>
                <c:pt idx="413">
                  <c:v>0.130169971902725</c:v>
                </c:pt>
                <c:pt idx="414">
                  <c:v>0.130506643506336</c:v>
                </c:pt>
                <c:pt idx="415">
                  <c:v>0.13084342849589</c:v>
                </c:pt>
                <c:pt idx="416">
                  <c:v>0.131180326947786</c:v>
                </c:pt>
                <c:pt idx="417">
                  <c:v>0.131517338938502</c:v>
                </c:pt>
                <c:pt idx="418">
                  <c:v>0.13185446454459</c:v>
                </c:pt>
                <c:pt idx="419">
                  <c:v>0.132191703842683</c:v>
                </c:pt>
                <c:pt idx="420">
                  <c:v>0.132529056909487</c:v>
                </c:pt>
                <c:pt idx="421">
                  <c:v>0.132866523821791</c:v>
                </c:pt>
                <c:pt idx="422">
                  <c:v>0.133204104656458</c:v>
                </c:pt>
                <c:pt idx="423">
                  <c:v>0.133541799490429</c:v>
                </c:pt>
                <c:pt idx="424">
                  <c:v>0.133879608400726</c:v>
                </c:pt>
                <c:pt idx="425">
                  <c:v>0.134217531464445</c:v>
                </c:pt>
                <c:pt idx="426">
                  <c:v>0.134555568758764</c:v>
                </c:pt>
                <c:pt idx="427">
                  <c:v>0.134893720360937</c:v>
                </c:pt>
                <c:pt idx="428">
                  <c:v>0.135231986348296</c:v>
                </c:pt>
                <c:pt idx="429">
                  <c:v>0.135570366798253</c:v>
                </c:pt>
                <c:pt idx="430">
                  <c:v>0.135908861788299</c:v>
                </c:pt>
                <c:pt idx="431">
                  <c:v>0.136247471396001</c:v>
                </c:pt>
                <c:pt idx="432">
                  <c:v>0.136586195699008</c:v>
                </c:pt>
                <c:pt idx="433">
                  <c:v>0.136925034775046</c:v>
                </c:pt>
                <c:pt idx="434">
                  <c:v>0.13726398870192</c:v>
                </c:pt>
                <c:pt idx="435">
                  <c:v>0.137603057557516</c:v>
                </c:pt>
                <c:pt idx="436">
                  <c:v>0.137942241419796</c:v>
                </c:pt>
                <c:pt idx="437">
                  <c:v>0.138281540366805</c:v>
                </c:pt>
                <c:pt idx="438">
                  <c:v>0.138620954476665</c:v>
                </c:pt>
                <c:pt idx="439">
                  <c:v>0.138960483827579</c:v>
                </c:pt>
                <c:pt idx="440">
                  <c:v>0.139300128497828</c:v>
                </c:pt>
                <c:pt idx="441">
                  <c:v>0.139639888565775</c:v>
                </c:pt>
                <c:pt idx="442">
                  <c:v>0.139979764109861</c:v>
                </c:pt>
                <c:pt idx="443">
                  <c:v>0.140319755208607</c:v>
                </c:pt>
                <c:pt idx="444">
                  <c:v>0.140659861940616</c:v>
                </c:pt>
                <c:pt idx="445">
                  <c:v>0.14100008438457</c:v>
                </c:pt>
                <c:pt idx="446">
                  <c:v>0.141340422619231</c:v>
                </c:pt>
                <c:pt idx="447">
                  <c:v>0.141680876723442</c:v>
                </c:pt>
                <c:pt idx="448">
                  <c:v>0.142021446776126</c:v>
                </c:pt>
                <c:pt idx="449">
                  <c:v>0.142362132856287</c:v>
                </c:pt>
                <c:pt idx="450">
                  <c:v>0.142702935043011</c:v>
                </c:pt>
                <c:pt idx="451">
                  <c:v>0.143043853415462</c:v>
                </c:pt>
                <c:pt idx="452">
                  <c:v>0.143384888052889</c:v>
                </c:pt>
                <c:pt idx="453">
                  <c:v>0.143726039034618</c:v>
                </c:pt>
                <c:pt idx="454">
                  <c:v>0.144067306440058</c:v>
                </c:pt>
                <c:pt idx="455">
                  <c:v>0.1444086903487</c:v>
                </c:pt>
                <c:pt idx="456">
                  <c:v>0.144750190840116</c:v>
                </c:pt>
                <c:pt idx="457">
                  <c:v>0.145091807993959</c:v>
                </c:pt>
                <c:pt idx="458">
                  <c:v>0.145433541889964</c:v>
                </c:pt>
                <c:pt idx="459">
                  <c:v>0.145775392607948</c:v>
                </c:pt>
                <c:pt idx="460">
                  <c:v>0.14611736022781</c:v>
                </c:pt>
                <c:pt idx="461">
                  <c:v>0.146459444829529</c:v>
                </c:pt>
                <c:pt idx="462">
                  <c:v>0.14680164649317</c:v>
                </c:pt>
                <c:pt idx="463">
                  <c:v>0.147143965298876</c:v>
                </c:pt>
                <c:pt idx="464">
                  <c:v>0.147486401326876</c:v>
                </c:pt>
                <c:pt idx="465">
                  <c:v>0.147828954657479</c:v>
                </c:pt>
                <c:pt idx="466">
                  <c:v>0.148171625371077</c:v>
                </c:pt>
                <c:pt idx="467">
                  <c:v>0.148514413548146</c:v>
                </c:pt>
                <c:pt idx="468">
                  <c:v>0.148857319269243</c:v>
                </c:pt>
                <c:pt idx="469">
                  <c:v>0.149200342615008</c:v>
                </c:pt>
                <c:pt idx="470">
                  <c:v>0.149543483666167</c:v>
                </c:pt>
                <c:pt idx="471">
                  <c:v>0.149886742503524</c:v>
                </c:pt>
                <c:pt idx="472">
                  <c:v>0.150230119207971</c:v>
                </c:pt>
                <c:pt idx="473">
                  <c:v>0.150573613860482</c:v>
                </c:pt>
                <c:pt idx="474">
                  <c:v>0.150917226542112</c:v>
                </c:pt>
                <c:pt idx="475">
                  <c:v>0.151260957334002</c:v>
                </c:pt>
                <c:pt idx="476">
                  <c:v>0.151604806317377</c:v>
                </c:pt>
                <c:pt idx="477">
                  <c:v>0.151948773573544</c:v>
                </c:pt>
                <c:pt idx="478">
                  <c:v>0.152292859183896</c:v>
                </c:pt>
                <c:pt idx="479">
                  <c:v>0.152637063229908</c:v>
                </c:pt>
                <c:pt idx="480">
                  <c:v>0.152981385793141</c:v>
                </c:pt>
                <c:pt idx="481">
                  <c:v>0.153325826955239</c:v>
                </c:pt>
                <c:pt idx="482">
                  <c:v>0.15367038679793</c:v>
                </c:pt>
                <c:pt idx="483">
                  <c:v>0.154015065403029</c:v>
                </c:pt>
                <c:pt idx="484">
                  <c:v>0.154359862852433</c:v>
                </c:pt>
                <c:pt idx="485">
                  <c:v>0.154704779228124</c:v>
                </c:pt>
                <c:pt idx="486">
                  <c:v>0.155049814612171</c:v>
                </c:pt>
                <c:pt idx="487">
                  <c:v>0.155394969086726</c:v>
                </c:pt>
                <c:pt idx="488">
                  <c:v>0.155740242734026</c:v>
                </c:pt>
                <c:pt idx="489">
                  <c:v>0.156085635636395</c:v>
                </c:pt>
                <c:pt idx="490">
                  <c:v>0.15643114787624</c:v>
                </c:pt>
                <c:pt idx="491">
                  <c:v>0.156776779536055</c:v>
                </c:pt>
                <c:pt idx="492">
                  <c:v>0.15712253069842</c:v>
                </c:pt>
                <c:pt idx="493">
                  <c:v>0.157468401445998</c:v>
                </c:pt>
                <c:pt idx="494">
                  <c:v>0.157814391861542</c:v>
                </c:pt>
                <c:pt idx="495">
                  <c:v>0.158160502027887</c:v>
                </c:pt>
                <c:pt idx="496">
                  <c:v>0.158506732027956</c:v>
                </c:pt>
                <c:pt idx="497">
                  <c:v>0.158853081944758</c:v>
                </c:pt>
                <c:pt idx="498">
                  <c:v>0.159199551861389</c:v>
                </c:pt>
                <c:pt idx="499">
                  <c:v>0.159546141861028</c:v>
                </c:pt>
                <c:pt idx="500">
                  <c:v>0.159892852026945</c:v>
                </c:pt>
                <c:pt idx="501">
                  <c:v>0.160239682442495</c:v>
                </c:pt>
                <c:pt idx="502">
                  <c:v>0.160586633191117</c:v>
                </c:pt>
                <c:pt idx="503">
                  <c:v>0.160933704356342</c:v>
                </c:pt>
                <c:pt idx="504">
                  <c:v>0.161280896021783</c:v>
                </c:pt>
                <c:pt idx="505">
                  <c:v>0.161628208271145</c:v>
                </c:pt>
                <c:pt idx="506">
                  <c:v>0.161975641188215</c:v>
                </c:pt>
                <c:pt idx="507">
                  <c:v>0.162323194856871</c:v>
                </c:pt>
                <c:pt idx="508">
                  <c:v>0.162670869361078</c:v>
                </c:pt>
                <c:pt idx="509">
                  <c:v>0.163018664784888</c:v>
                </c:pt>
                <c:pt idx="510">
                  <c:v>0.16336658121244</c:v>
                </c:pt>
                <c:pt idx="511">
                  <c:v>0.163714618727963</c:v>
                </c:pt>
                <c:pt idx="512">
                  <c:v>0.164062777415772</c:v>
                </c:pt>
                <c:pt idx="513">
                  <c:v>0.16441105736027</c:v>
                </c:pt>
                <c:pt idx="514">
                  <c:v>0.16475945864595</c:v>
                </c:pt>
                <c:pt idx="515">
                  <c:v>0.165107981357392</c:v>
                </c:pt>
                <c:pt idx="516">
                  <c:v>0.165456625579265</c:v>
                </c:pt>
                <c:pt idx="517">
                  <c:v>0.165805391396326</c:v>
                </c:pt>
                <c:pt idx="518">
                  <c:v>0.166154278893421</c:v>
                </c:pt>
                <c:pt idx="519">
                  <c:v>0.166503288155485</c:v>
                </c:pt>
                <c:pt idx="520">
                  <c:v>0.166852419267542</c:v>
                </c:pt>
                <c:pt idx="521">
                  <c:v>0.167201672314706</c:v>
                </c:pt>
                <c:pt idx="522">
                  <c:v>0.167551047382177</c:v>
                </c:pt>
                <c:pt idx="523">
                  <c:v>0.167900544555248</c:v>
                </c:pt>
                <c:pt idx="524">
                  <c:v>0.1682501639193</c:v>
                </c:pt>
                <c:pt idx="525">
                  <c:v>0.168599905559803</c:v>
                </c:pt>
                <c:pt idx="526">
                  <c:v>0.168949769562317</c:v>
                </c:pt>
                <c:pt idx="527">
                  <c:v>0.169299756012493</c:v>
                </c:pt>
                <c:pt idx="528">
                  <c:v>0.16964986499607</c:v>
                </c:pt>
                <c:pt idx="529">
                  <c:v>0.17000009659888</c:v>
                </c:pt>
                <c:pt idx="530">
                  <c:v>0.170350450906841</c:v>
                </c:pt>
                <c:pt idx="531">
                  <c:v>0.170700928005965</c:v>
                </c:pt>
                <c:pt idx="532">
                  <c:v>0.171051527982353</c:v>
                </c:pt>
                <c:pt idx="533">
                  <c:v>0.171402250922197</c:v>
                </c:pt>
                <c:pt idx="534">
                  <c:v>0.171753096911778</c:v>
                </c:pt>
                <c:pt idx="535">
                  <c:v>0.172104066037472</c:v>
                </c:pt>
                <c:pt idx="536">
                  <c:v>0.172455158385741</c:v>
                </c:pt>
                <c:pt idx="537">
                  <c:v>0.172806374043141</c:v>
                </c:pt>
                <c:pt idx="538">
                  <c:v>0.173157713096319</c:v>
                </c:pt>
                <c:pt idx="539">
                  <c:v>0.173509175632013</c:v>
                </c:pt>
                <c:pt idx="540">
                  <c:v>0.173860761737052</c:v>
                </c:pt>
                <c:pt idx="541">
                  <c:v>0.174212471498358</c:v>
                </c:pt>
                <c:pt idx="542">
                  <c:v>0.174564305002942</c:v>
                </c:pt>
                <c:pt idx="543">
                  <c:v>0.174916262337911</c:v>
                </c:pt>
                <c:pt idx="544">
                  <c:v>0.17526834359046</c:v>
                </c:pt>
                <c:pt idx="545">
                  <c:v>0.175620548847879</c:v>
                </c:pt>
                <c:pt idx="546">
                  <c:v>0.175972878197548</c:v>
                </c:pt>
                <c:pt idx="547">
                  <c:v>0.176325331726941</c:v>
                </c:pt>
                <c:pt idx="548">
                  <c:v>0.176677909523625</c:v>
                </c:pt>
                <c:pt idx="549">
                  <c:v>0.177030611675257</c:v>
                </c:pt>
                <c:pt idx="550">
                  <c:v>0.177383438269589</c:v>
                </c:pt>
                <c:pt idx="551">
                  <c:v>0.177736389394466</c:v>
                </c:pt>
                <c:pt idx="552">
                  <c:v>0.178089465137826</c:v>
                </c:pt>
                <c:pt idx="553">
                  <c:v>0.178442665587698</c:v>
                </c:pt>
                <c:pt idx="554">
                  <c:v>0.178795990832206</c:v>
                </c:pt>
                <c:pt idx="555">
                  <c:v>0.179149440959569</c:v>
                </c:pt>
                <c:pt idx="556">
                  <c:v>0.179503016058096</c:v>
                </c:pt>
                <c:pt idx="557">
                  <c:v>0.179856716216193</c:v>
                </c:pt>
                <c:pt idx="558">
                  <c:v>0.180210541522358</c:v>
                </c:pt>
                <c:pt idx="559">
                  <c:v>0.180564492065183</c:v>
                </c:pt>
                <c:pt idx="560">
                  <c:v>0.180918567933356</c:v>
                </c:pt>
                <c:pt idx="561">
                  <c:v>0.181272769215656</c:v>
                </c:pt>
                <c:pt idx="562">
                  <c:v>0.18162709600096</c:v>
                </c:pt>
                <c:pt idx="563">
                  <c:v>0.181981548378236</c:v>
                </c:pt>
                <c:pt idx="564">
                  <c:v>0.182336126436549</c:v>
                </c:pt>
                <c:pt idx="565">
                  <c:v>0.182690830265058</c:v>
                </c:pt>
                <c:pt idx="566">
                  <c:v>0.183045659953017</c:v>
                </c:pt>
                <c:pt idx="567">
                  <c:v>0.183400615589776</c:v>
                </c:pt>
                <c:pt idx="568">
                  <c:v>0.183755697264778</c:v>
                </c:pt>
                <c:pt idx="569">
                  <c:v>0.184110905067562</c:v>
                </c:pt>
                <c:pt idx="570">
                  <c:v>0.184466239087765</c:v>
                </c:pt>
                <c:pt idx="571">
                  <c:v>0.184821699415116</c:v>
                </c:pt>
                <c:pt idx="572">
                  <c:v>0.185177286139442</c:v>
                </c:pt>
                <c:pt idx="573">
                  <c:v>0.185532999350665</c:v>
                </c:pt>
                <c:pt idx="574">
                  <c:v>0.185888839138803</c:v>
                </c:pt>
                <c:pt idx="575">
                  <c:v>0.18624480559397</c:v>
                </c:pt>
                <c:pt idx="576">
                  <c:v>0.186600898806377</c:v>
                </c:pt>
                <c:pt idx="577">
                  <c:v>0.186957118866331</c:v>
                </c:pt>
                <c:pt idx="578">
                  <c:v>0.187313465864235</c:v>
                </c:pt>
                <c:pt idx="579">
                  <c:v>0.18766993989059</c:v>
                </c:pt>
                <c:pt idx="580">
                  <c:v>0.188026541035992</c:v>
                </c:pt>
                <c:pt idx="581">
                  <c:v>0.188383269391135</c:v>
                </c:pt>
                <c:pt idx="582">
                  <c:v>0.188740125046811</c:v>
                </c:pt>
                <c:pt idx="583">
                  <c:v>0.189097108093908</c:v>
                </c:pt>
                <c:pt idx="584">
                  <c:v>0.18945421862341</c:v>
                </c:pt>
                <c:pt idx="585">
                  <c:v>0.189811456726403</c:v>
                </c:pt>
                <c:pt idx="586">
                  <c:v>0.190168822494066</c:v>
                </c:pt>
                <c:pt idx="587">
                  <c:v>0.190526316017677</c:v>
                </c:pt>
                <c:pt idx="588">
                  <c:v>0.190883937388614</c:v>
                </c:pt>
                <c:pt idx="589">
                  <c:v>0.191241686698351</c:v>
                </c:pt>
                <c:pt idx="590">
                  <c:v>0.19159956403846</c:v>
                </c:pt>
                <c:pt idx="591">
                  <c:v>0.191957569500614</c:v>
                </c:pt>
                <c:pt idx="592">
                  <c:v>0.192315703176581</c:v>
                </c:pt>
                <c:pt idx="593">
                  <c:v>0.19267396515823</c:v>
                </c:pt>
                <c:pt idx="594">
                  <c:v>0.193032355537528</c:v>
                </c:pt>
                <c:pt idx="595">
                  <c:v>0.19339087440654</c:v>
                </c:pt>
                <c:pt idx="596">
                  <c:v>0.193749521857433</c:v>
                </c:pt>
                <c:pt idx="597">
                  <c:v>0.194108297982469</c:v>
                </c:pt>
                <c:pt idx="598">
                  <c:v>0.194467202874013</c:v>
                </c:pt>
                <c:pt idx="599">
                  <c:v>0.194826236624528</c:v>
                </c:pt>
                <c:pt idx="600">
                  <c:v>0.195185399326576</c:v>
                </c:pt>
                <c:pt idx="601">
                  <c:v>0.19554469107282</c:v>
                </c:pt>
                <c:pt idx="602">
                  <c:v>0.195904111956022</c:v>
                </c:pt>
                <c:pt idx="603">
                  <c:v>0.196263662069045</c:v>
                </c:pt>
                <c:pt idx="604">
                  <c:v>0.196623341504851</c:v>
                </c:pt>
                <c:pt idx="605">
                  <c:v>0.196983150356503</c:v>
                </c:pt>
                <c:pt idx="606">
                  <c:v>0.197343088717164</c:v>
                </c:pt>
                <c:pt idx="607">
                  <c:v>0.1977031566801</c:v>
                </c:pt>
                <c:pt idx="608">
                  <c:v>0.198063354338674</c:v>
                </c:pt>
                <c:pt idx="609">
                  <c:v>0.198423681786352</c:v>
                </c:pt>
                <c:pt idx="610">
                  <c:v>0.198784139116701</c:v>
                </c:pt>
                <c:pt idx="611">
                  <c:v>0.19914472642339</c:v>
                </c:pt>
                <c:pt idx="612">
                  <c:v>0.199505443800188</c:v>
                </c:pt>
                <c:pt idx="613">
                  <c:v>0.199866291340965</c:v>
                </c:pt>
                <c:pt idx="614">
                  <c:v>0.200227269139695</c:v>
                </c:pt>
                <c:pt idx="615">
                  <c:v>0.200588377290452</c:v>
                </c:pt>
                <c:pt idx="616">
                  <c:v>0.200949615887411</c:v>
                </c:pt>
                <c:pt idx="617">
                  <c:v>0.201310985024853</c:v>
                </c:pt>
                <c:pt idx="618">
                  <c:v>0.201672484797156</c:v>
                </c:pt>
                <c:pt idx="619">
                  <c:v>0.202034115298805</c:v>
                </c:pt>
                <c:pt idx="620">
                  <c:v>0.202395876624385</c:v>
                </c:pt>
                <c:pt idx="621">
                  <c:v>0.202757768868585</c:v>
                </c:pt>
                <c:pt idx="622">
                  <c:v>0.203119792126195</c:v>
                </c:pt>
                <c:pt idx="623">
                  <c:v>0.20348194649211</c:v>
                </c:pt>
                <c:pt idx="624">
                  <c:v>0.203844232061327</c:v>
                </c:pt>
                <c:pt idx="625">
                  <c:v>0.204206648928946</c:v>
                </c:pt>
                <c:pt idx="626">
                  <c:v>0.204569197190172</c:v>
                </c:pt>
                <c:pt idx="627">
                  <c:v>0.204931876940313</c:v>
                </c:pt>
                <c:pt idx="628">
                  <c:v>0.205294688274779</c:v>
                </c:pt>
                <c:pt idx="629">
                  <c:v>0.205657631289085</c:v>
                </c:pt>
                <c:pt idx="630">
                  <c:v>0.206020706078852</c:v>
                </c:pt>
                <c:pt idx="631">
                  <c:v>0.206383912739802</c:v>
                </c:pt>
                <c:pt idx="632">
                  <c:v>0.206747251367764</c:v>
                </c:pt>
                <c:pt idx="633">
                  <c:v>0.207110722058669</c:v>
                </c:pt>
                <c:pt idx="634">
                  <c:v>0.207474324908555</c:v>
                </c:pt>
                <c:pt idx="635">
                  <c:v>0.207838060013563</c:v>
                </c:pt>
                <c:pt idx="636">
                  <c:v>0.20820192746994</c:v>
                </c:pt>
                <c:pt idx="637">
                  <c:v>0.208565927374037</c:v>
                </c:pt>
                <c:pt idx="638">
                  <c:v>0.208930059822313</c:v>
                </c:pt>
                <c:pt idx="639">
                  <c:v>0.209294324911328</c:v>
                </c:pt>
                <c:pt idx="640">
                  <c:v>0.209658722737752</c:v>
                </c:pt>
                <c:pt idx="641">
                  <c:v>0.210023253398357</c:v>
                </c:pt>
                <c:pt idx="642">
                  <c:v>0.210387916990024</c:v>
                </c:pt>
                <c:pt idx="643">
                  <c:v>0.210752713609738</c:v>
                </c:pt>
                <c:pt idx="644">
                  <c:v>0.211117643354591</c:v>
                </c:pt>
                <c:pt idx="645">
                  <c:v>0.21148270632178</c:v>
                </c:pt>
                <c:pt idx="646">
                  <c:v>0.211847902608612</c:v>
                </c:pt>
                <c:pt idx="647">
                  <c:v>0.212213232312496</c:v>
                </c:pt>
                <c:pt idx="648">
                  <c:v>0.212578695530951</c:v>
                </c:pt>
                <c:pt idx="649">
                  <c:v>0.212944292361602</c:v>
                </c:pt>
                <c:pt idx="650">
                  <c:v>0.21331002290218</c:v>
                </c:pt>
                <c:pt idx="651">
                  <c:v>0.213675887250527</c:v>
                </c:pt>
                <c:pt idx="652">
                  <c:v>0.214041885504587</c:v>
                </c:pt>
                <c:pt idx="653">
                  <c:v>0.214408017762416</c:v>
                </c:pt>
                <c:pt idx="654">
                  <c:v>0.214774284122176</c:v>
                </c:pt>
                <c:pt idx="655">
                  <c:v>0.215140684682137</c:v>
                </c:pt>
                <c:pt idx="656">
                  <c:v>0.215507219540676</c:v>
                </c:pt>
                <c:pt idx="657">
                  <c:v>0.215873888796281</c:v>
                </c:pt>
                <c:pt idx="658">
                  <c:v>0.216240692547546</c:v>
                </c:pt>
                <c:pt idx="659">
                  <c:v>0.216607630893174</c:v>
                </c:pt>
                <c:pt idx="660">
                  <c:v>0.216974703931976</c:v>
                </c:pt>
                <c:pt idx="661">
                  <c:v>0.217341911762875</c:v>
                </c:pt>
                <c:pt idx="662">
                  <c:v>0.2177092544849</c:v>
                </c:pt>
                <c:pt idx="663">
                  <c:v>0.218076732197189</c:v>
                </c:pt>
                <c:pt idx="664">
                  <c:v>0.218444344998991</c:v>
                </c:pt>
                <c:pt idx="665">
                  <c:v>0.218812092989664</c:v>
                </c:pt>
                <c:pt idx="666">
                  <c:v>0.219179976268675</c:v>
                </c:pt>
                <c:pt idx="667">
                  <c:v>0.219547994935601</c:v>
                </c:pt>
                <c:pt idx="668">
                  <c:v>0.21991614909013</c:v>
                </c:pt>
                <c:pt idx="669">
                  <c:v>0.22028443883206</c:v>
                </c:pt>
                <c:pt idx="670">
                  <c:v>0.220652864261297</c:v>
                </c:pt>
                <c:pt idx="671">
                  <c:v>0.22102142547786</c:v>
                </c:pt>
                <c:pt idx="672">
                  <c:v>0.221390122581878</c:v>
                </c:pt>
                <c:pt idx="673">
                  <c:v>0.22175895567359</c:v>
                </c:pt>
                <c:pt idx="674">
                  <c:v>0.222127924853347</c:v>
                </c:pt>
                <c:pt idx="675">
                  <c:v>0.22249703022161</c:v>
                </c:pt>
                <c:pt idx="676">
                  <c:v>0.222866271878953</c:v>
                </c:pt>
                <c:pt idx="677">
                  <c:v>0.22323564992606</c:v>
                </c:pt>
                <c:pt idx="678">
                  <c:v>0.223605164463726</c:v>
                </c:pt>
                <c:pt idx="679">
                  <c:v>0.223974815592861</c:v>
                </c:pt>
                <c:pt idx="680">
                  <c:v>0.224344603414482</c:v>
                </c:pt>
                <c:pt idx="681">
                  <c:v>0.224714528029723</c:v>
                </c:pt>
                <c:pt idx="682">
                  <c:v>0.225084589539827</c:v>
                </c:pt>
                <c:pt idx="683">
                  <c:v>0.225454788046151</c:v>
                </c:pt>
                <c:pt idx="684">
                  <c:v>0.225825123650164</c:v>
                </c:pt>
                <c:pt idx="685">
                  <c:v>0.226195596453448</c:v>
                </c:pt>
                <c:pt idx="686">
                  <c:v>0.226566206557697</c:v>
                </c:pt>
                <c:pt idx="687">
                  <c:v>0.226936954064721</c:v>
                </c:pt>
                <c:pt idx="688">
                  <c:v>0.22730783907644</c:v>
                </c:pt>
                <c:pt idx="689">
                  <c:v>0.227678861694888</c:v>
                </c:pt>
                <c:pt idx="690">
                  <c:v>0.228050022022214</c:v>
                </c:pt>
                <c:pt idx="691">
                  <c:v>0.228421320160681</c:v>
                </c:pt>
                <c:pt idx="692">
                  <c:v>0.228792756212664</c:v>
                </c:pt>
                <c:pt idx="693">
                  <c:v>0.229164330280653</c:v>
                </c:pt>
                <c:pt idx="694">
                  <c:v>0.229536042467253</c:v>
                </c:pt>
                <c:pt idx="695">
                  <c:v>0.229907892875183</c:v>
                </c:pt>
                <c:pt idx="696">
                  <c:v>0.230279881607277</c:v>
                </c:pt>
                <c:pt idx="697">
                  <c:v>0.230652008766482</c:v>
                </c:pt>
                <c:pt idx="698">
                  <c:v>0.231024274455862</c:v>
                </c:pt>
                <c:pt idx="699">
                  <c:v>0.231396678778595</c:v>
                </c:pt>
                <c:pt idx="700">
                  <c:v>0.231769221837976</c:v>
                </c:pt>
                <c:pt idx="701">
                  <c:v>0.232141903737414</c:v>
                </c:pt>
                <c:pt idx="702">
                  <c:v>0.232514724580433</c:v>
                </c:pt>
                <c:pt idx="703">
                  <c:v>0.232887684470675</c:v>
                </c:pt>
                <c:pt idx="704">
                  <c:v>0.233260783511895</c:v>
                </c:pt>
                <c:pt idx="705">
                  <c:v>0.233634021807968</c:v>
                </c:pt>
                <c:pt idx="706">
                  <c:v>0.234007399462881</c:v>
                </c:pt>
                <c:pt idx="707">
                  <c:v>0.234380916580743</c:v>
                </c:pt>
                <c:pt idx="708">
                  <c:v>0.234754573265773</c:v>
                </c:pt>
                <c:pt idx="709">
                  <c:v>0.235128369622313</c:v>
                </c:pt>
                <c:pt idx="710">
                  <c:v>0.235502305754818</c:v>
                </c:pt>
                <c:pt idx="711">
                  <c:v>0.235876381767863</c:v>
                </c:pt>
                <c:pt idx="712">
                  <c:v>0.236250597766138</c:v>
                </c:pt>
                <c:pt idx="713">
                  <c:v>0.236624953854451</c:v>
                </c:pt>
                <c:pt idx="714">
                  <c:v>0.23699945013773</c:v>
                </c:pt>
                <c:pt idx="715">
                  <c:v>0.237374086721019</c:v>
                </c:pt>
                <c:pt idx="716">
                  <c:v>0.23774886370948</c:v>
                </c:pt>
                <c:pt idx="717">
                  <c:v>0.238123781208394</c:v>
                </c:pt>
                <c:pt idx="718">
                  <c:v>0.23849883932316</c:v>
                </c:pt>
                <c:pt idx="719">
                  <c:v>0.238874038159295</c:v>
                </c:pt>
                <c:pt idx="720">
                  <c:v>0.239249377822437</c:v>
                </c:pt>
                <c:pt idx="721">
                  <c:v>0.239624858418341</c:v>
                </c:pt>
                <c:pt idx="722">
                  <c:v>0.240000480052881</c:v>
                </c:pt>
                <c:pt idx="723">
                  <c:v>0.240376242832053</c:v>
                </c:pt>
                <c:pt idx="724">
                  <c:v>0.240752146861969</c:v>
                </c:pt>
                <c:pt idx="725">
                  <c:v>0.241128192248864</c:v>
                </c:pt>
                <c:pt idx="726">
                  <c:v>0.241504379099089</c:v>
                </c:pt>
                <c:pt idx="727">
                  <c:v>0.24188070751912</c:v>
                </c:pt>
                <c:pt idx="728">
                  <c:v>0.242257177615548</c:v>
                </c:pt>
                <c:pt idx="729">
                  <c:v>0.242633789495089</c:v>
                </c:pt>
                <c:pt idx="730">
                  <c:v>0.243010543264577</c:v>
                </c:pt>
                <c:pt idx="731">
                  <c:v>0.243387439030967</c:v>
                </c:pt>
                <c:pt idx="732">
                  <c:v>0.243764476901336</c:v>
                </c:pt>
                <c:pt idx="733">
                  <c:v>0.244141656982881</c:v>
                </c:pt>
                <c:pt idx="734">
                  <c:v>0.244518979382922</c:v>
                </c:pt>
                <c:pt idx="735">
                  <c:v>0.244896444208899</c:v>
                </c:pt>
                <c:pt idx="736">
                  <c:v>0.245274051568373</c:v>
                </c:pt>
                <c:pt idx="737">
                  <c:v>0.245651801569029</c:v>
                </c:pt>
                <c:pt idx="738">
                  <c:v>0.246029694318674</c:v>
                </c:pt>
                <c:pt idx="739">
                  <c:v>0.246407729925235</c:v>
                </c:pt>
                <c:pt idx="740">
                  <c:v>0.246785908496763</c:v>
                </c:pt>
                <c:pt idx="741">
                  <c:v>0.247164230141432</c:v>
                </c:pt>
                <c:pt idx="742">
                  <c:v>0.247542694967538</c:v>
                </c:pt>
                <c:pt idx="743">
                  <c:v>0.247921303083501</c:v>
                </c:pt>
                <c:pt idx="744">
                  <c:v>0.248300054597863</c:v>
                </c:pt>
                <c:pt idx="745">
                  <c:v>0.24867894961929</c:v>
                </c:pt>
                <c:pt idx="746">
                  <c:v>0.249057988256571</c:v>
                </c:pt>
                <c:pt idx="747">
                  <c:v>0.249437170618619</c:v>
                </c:pt>
                <c:pt idx="748">
                  <c:v>0.249816496814473</c:v>
                </c:pt>
                <c:pt idx="749">
                  <c:v>0.250195966953292</c:v>
                </c:pt>
                <c:pt idx="750">
                  <c:v>0.250575581144362</c:v>
                </c:pt>
                <c:pt idx="751">
                  <c:v>0.250955339497095</c:v>
                </c:pt>
                <c:pt idx="752">
                  <c:v>0.251335242121023</c:v>
                </c:pt>
                <c:pt idx="753">
                  <c:v>0.251715289125808</c:v>
                </c:pt>
                <c:pt idx="754">
                  <c:v>0.252095480621233</c:v>
                </c:pt>
                <c:pt idx="755">
                  <c:v>0.25247581671721</c:v>
                </c:pt>
                <c:pt idx="756">
                  <c:v>0.252856297523772</c:v>
                </c:pt>
                <c:pt idx="757">
                  <c:v>0.253236923151083</c:v>
                </c:pt>
                <c:pt idx="758">
                  <c:v>0.253617693709427</c:v>
                </c:pt>
                <c:pt idx="759">
                  <c:v>0.253998609309219</c:v>
                </c:pt>
                <c:pt idx="760">
                  <c:v>0.254379670060997</c:v>
                </c:pt>
                <c:pt idx="761">
                  <c:v>0.254760876075428</c:v>
                </c:pt>
                <c:pt idx="762">
                  <c:v>0.255142227463303</c:v>
                </c:pt>
                <c:pt idx="763">
                  <c:v>0.255523724335541</c:v>
                </c:pt>
                <c:pt idx="764">
                  <c:v>0.255905366803189</c:v>
                </c:pt>
                <c:pt idx="765">
                  <c:v>0.25628715497742</c:v>
                </c:pt>
                <c:pt idx="766">
                  <c:v>0.256669088969534</c:v>
                </c:pt>
                <c:pt idx="767">
                  <c:v>0.257051168890959</c:v>
                </c:pt>
                <c:pt idx="768">
                  <c:v>0.257433394853252</c:v>
                </c:pt>
                <c:pt idx="769">
                  <c:v>0.257815766968096</c:v>
                </c:pt>
                <c:pt idx="770">
                  <c:v>0.258198285347304</c:v>
                </c:pt>
                <c:pt idx="771">
                  <c:v>0.258580950102816</c:v>
                </c:pt>
                <c:pt idx="772">
                  <c:v>0.2589637613467</c:v>
                </c:pt>
                <c:pt idx="773">
                  <c:v>0.259346719191155</c:v>
                </c:pt>
                <c:pt idx="774">
                  <c:v>0.259729823748507</c:v>
                </c:pt>
                <c:pt idx="775">
                  <c:v>0.260113075131212</c:v>
                </c:pt>
                <c:pt idx="776">
                  <c:v>0.260496473451856</c:v>
                </c:pt>
                <c:pt idx="777">
                  <c:v>0.260880018823152</c:v>
                </c:pt>
                <c:pt idx="778">
                  <c:v>0.261263711357947</c:v>
                </c:pt>
                <c:pt idx="779">
                  <c:v>0.261647551169213</c:v>
                </c:pt>
                <c:pt idx="780">
                  <c:v>0.262031538370055</c:v>
                </c:pt>
                <c:pt idx="781">
                  <c:v>0.262415673073709</c:v>
                </c:pt>
                <c:pt idx="782">
                  <c:v>0.26279995539354</c:v>
                </c:pt>
                <c:pt idx="783">
                  <c:v>0.263184385443044</c:v>
                </c:pt>
                <c:pt idx="784">
                  <c:v>0.263568963335848</c:v>
                </c:pt>
                <c:pt idx="785">
                  <c:v>0.263953689185711</c:v>
                </c:pt>
                <c:pt idx="786">
                  <c:v>0.264338563106522</c:v>
                </c:pt>
                <c:pt idx="787">
                  <c:v>0.264723585212302</c:v>
                </c:pt>
                <c:pt idx="788">
                  <c:v>0.265108755617204</c:v>
                </c:pt>
                <c:pt idx="789">
                  <c:v>0.265494074435513</c:v>
                </c:pt>
                <c:pt idx="790">
                  <c:v>0.265879541781647</c:v>
                </c:pt>
                <c:pt idx="791">
                  <c:v>0.266265157770154</c:v>
                </c:pt>
                <c:pt idx="792">
                  <c:v>0.266650922515716</c:v>
                </c:pt>
                <c:pt idx="793">
                  <c:v>0.267036836133149</c:v>
                </c:pt>
                <c:pt idx="794">
                  <c:v>0.2674228987374</c:v>
                </c:pt>
                <c:pt idx="795">
                  <c:v>0.26780911044355</c:v>
                </c:pt>
                <c:pt idx="796">
                  <c:v>0.268195471366813</c:v>
                </c:pt>
                <c:pt idx="797">
                  <c:v>0.268581981622537</c:v>
                </c:pt>
                <c:pt idx="798">
                  <c:v>0.268968641326204</c:v>
                </c:pt>
                <c:pt idx="799">
                  <c:v>0.269355450593429</c:v>
                </c:pt>
                <c:pt idx="800">
                  <c:v>0.269742409539963</c:v>
                </c:pt>
                <c:pt idx="801">
                  <c:v>0.27012951828169</c:v>
                </c:pt>
                <c:pt idx="802">
                  <c:v>0.270516776934628</c:v>
                </c:pt>
                <c:pt idx="803">
                  <c:v>0.270904185614932</c:v>
                </c:pt>
                <c:pt idx="804">
                  <c:v>0.27129174443889</c:v>
                </c:pt>
                <c:pt idx="805">
                  <c:v>0.271679453522927</c:v>
                </c:pt>
                <c:pt idx="806">
                  <c:v>0.272067312983602</c:v>
                </c:pt>
                <c:pt idx="807">
                  <c:v>0.27245532293761</c:v>
                </c:pt>
                <c:pt idx="808">
                  <c:v>0.272843483501783</c:v>
                </c:pt>
                <c:pt idx="809">
                  <c:v>0.273231794793088</c:v>
                </c:pt>
                <c:pt idx="810">
                  <c:v>0.273620256928628</c:v>
                </c:pt>
                <c:pt idx="811">
                  <c:v>0.274008870025643</c:v>
                </c:pt>
                <c:pt idx="812">
                  <c:v>0.274397634201511</c:v>
                </c:pt>
                <c:pt idx="813">
                  <c:v>0.274786549573745</c:v>
                </c:pt>
                <c:pt idx="814">
                  <c:v>0.275175616259996</c:v>
                </c:pt>
                <c:pt idx="815">
                  <c:v>0.275564834378052</c:v>
                </c:pt>
                <c:pt idx="816">
                  <c:v>0.275954204045839</c:v>
                </c:pt>
                <c:pt idx="817">
                  <c:v>0.276343725381422</c:v>
                </c:pt>
                <c:pt idx="818">
                  <c:v>0.276733398503001</c:v>
                </c:pt>
                <c:pt idx="819">
                  <c:v>0.277123223528917</c:v>
                </c:pt>
                <c:pt idx="820">
                  <c:v>0.277513200577647</c:v>
                </c:pt>
                <c:pt idx="821">
                  <c:v>0.27790332976781</c:v>
                </c:pt>
                <c:pt idx="822">
                  <c:v>0.278293611218161</c:v>
                </c:pt>
                <c:pt idx="823">
                  <c:v>0.278684045047595</c:v>
                </c:pt>
                <c:pt idx="824">
                  <c:v>0.279074631375147</c:v>
                </c:pt>
                <c:pt idx="825">
                  <c:v>0.27946537031999</c:v>
                </c:pt>
                <c:pt idx="826">
                  <c:v>0.279856262001438</c:v>
                </c:pt>
                <c:pt idx="827">
                  <c:v>0.280247306538945</c:v>
                </c:pt>
                <c:pt idx="828">
                  <c:v>0.280638504052105</c:v>
                </c:pt>
                <c:pt idx="829">
                  <c:v>0.281029854660651</c:v>
                </c:pt>
                <c:pt idx="830">
                  <c:v>0.281421358484459</c:v>
                </c:pt>
                <c:pt idx="831">
                  <c:v>0.281813015643544</c:v>
                </c:pt>
                <c:pt idx="832">
                  <c:v>0.282204826258064</c:v>
                </c:pt>
                <c:pt idx="833">
                  <c:v>0.282596790448315</c:v>
                </c:pt>
                <c:pt idx="834">
                  <c:v>0.282988908334739</c:v>
                </c:pt>
                <c:pt idx="835">
                  <c:v>0.283381180037916</c:v>
                </c:pt>
                <c:pt idx="836">
                  <c:v>0.283773605678569</c:v>
                </c:pt>
                <c:pt idx="837">
                  <c:v>0.284166185377563</c:v>
                </c:pt>
                <c:pt idx="838">
                  <c:v>0.284558919255908</c:v>
                </c:pt>
                <c:pt idx="839">
                  <c:v>0.284951807434753</c:v>
                </c:pt>
                <c:pt idx="840">
                  <c:v>0.285344850035391</c:v>
                </c:pt>
                <c:pt idx="841">
                  <c:v>0.285738047179259</c:v>
                </c:pt>
                <c:pt idx="842">
                  <c:v>0.286131398987938</c:v>
                </c:pt>
                <c:pt idx="843">
                  <c:v>0.286524905583149</c:v>
                </c:pt>
                <c:pt idx="844">
                  <c:v>0.28691856708676</c:v>
                </c:pt>
                <c:pt idx="845">
                  <c:v>0.287312383620782</c:v>
                </c:pt>
                <c:pt idx="846">
                  <c:v>0.287706355307369</c:v>
                </c:pt>
                <c:pt idx="847">
                  <c:v>0.288100482268823</c:v>
                </c:pt>
                <c:pt idx="848">
                  <c:v>0.288494764627587</c:v>
                </c:pt>
                <c:pt idx="849">
                  <c:v>0.28888920250625</c:v>
                </c:pt>
                <c:pt idx="850">
                  <c:v>0.289283796027546</c:v>
                </c:pt>
                <c:pt idx="851">
                  <c:v>0.289678545314356</c:v>
                </c:pt>
                <c:pt idx="852">
                  <c:v>0.290073450489704</c:v>
                </c:pt>
                <c:pt idx="853">
                  <c:v>0.290468511676761</c:v>
                </c:pt>
                <c:pt idx="854">
                  <c:v>0.290863728998845</c:v>
                </c:pt>
                <c:pt idx="855">
                  <c:v>0.291259102579419</c:v>
                </c:pt>
                <c:pt idx="856">
                  <c:v>0.291654632542092</c:v>
                </c:pt>
                <c:pt idx="857">
                  <c:v>0.292050319010621</c:v>
                </c:pt>
                <c:pt idx="858">
                  <c:v>0.29244616210891</c:v>
                </c:pt>
                <c:pt idx="859">
                  <c:v>0.29284216196101</c:v>
                </c:pt>
                <c:pt idx="860">
                  <c:v>0.293238318691118</c:v>
                </c:pt>
                <c:pt idx="861">
                  <c:v>0.29363463242358</c:v>
                </c:pt>
                <c:pt idx="862">
                  <c:v>0.294031103282891</c:v>
                </c:pt>
                <c:pt idx="863">
                  <c:v>0.294427731393691</c:v>
                </c:pt>
                <c:pt idx="864">
                  <c:v>0.294824516880772</c:v>
                </c:pt>
                <c:pt idx="865">
                  <c:v>0.295221459869072</c:v>
                </c:pt>
                <c:pt idx="866">
                  <c:v>0.295618560483678</c:v>
                </c:pt>
                <c:pt idx="867">
                  <c:v>0.296015818849828</c:v>
                </c:pt>
                <c:pt idx="868">
                  <c:v>0.296413235092907</c:v>
                </c:pt>
                <c:pt idx="869">
                  <c:v>0.296810809338452</c:v>
                </c:pt>
                <c:pt idx="870">
                  <c:v>0.297208541712147</c:v>
                </c:pt>
                <c:pt idx="871">
                  <c:v>0.297606432339827</c:v>
                </c:pt>
                <c:pt idx="872">
                  <c:v>0.29800448134748</c:v>
                </c:pt>
                <c:pt idx="873">
                  <c:v>0.29840268886124</c:v>
                </c:pt>
                <c:pt idx="874">
                  <c:v>0.298801055007395</c:v>
                </c:pt>
                <c:pt idx="875">
                  <c:v>0.299199579912382</c:v>
                </c:pt>
                <c:pt idx="876">
                  <c:v>0.299598263702792</c:v>
                </c:pt>
                <c:pt idx="877">
                  <c:v>0.299997106505364</c:v>
                </c:pt>
                <c:pt idx="878">
                  <c:v>0.30039610844699</c:v>
                </c:pt>
                <c:pt idx="879">
                  <c:v>0.300795269654716</c:v>
                </c:pt>
                <c:pt idx="880">
                  <c:v>0.301194590255737</c:v>
                </c:pt>
                <c:pt idx="881">
                  <c:v>0.301594070377402</c:v>
                </c:pt>
                <c:pt idx="882">
                  <c:v>0.301993710147214</c:v>
                </c:pt>
                <c:pt idx="883">
                  <c:v>0.302393509692826</c:v>
                </c:pt>
                <c:pt idx="884">
                  <c:v>0.302793469142046</c:v>
                </c:pt>
                <c:pt idx="885">
                  <c:v>0.303193588622835</c:v>
                </c:pt>
                <c:pt idx="886">
                  <c:v>0.303593868263309</c:v>
                </c:pt>
                <c:pt idx="887">
                  <c:v>0.303994308191735</c:v>
                </c:pt>
                <c:pt idx="888">
                  <c:v>0.304394908536537</c:v>
                </c:pt>
                <c:pt idx="889">
                  <c:v>0.304795669426291</c:v>
                </c:pt>
                <c:pt idx="890">
                  <c:v>0.30519659098973</c:v>
                </c:pt>
                <c:pt idx="891">
                  <c:v>0.305597673355741</c:v>
                </c:pt>
                <c:pt idx="892">
                  <c:v>0.305998916653365</c:v>
                </c:pt>
                <c:pt idx="893">
                  <c:v>0.306400321011799</c:v>
                </c:pt>
                <c:pt idx="894">
                  <c:v>0.306801886560397</c:v>
                </c:pt>
                <c:pt idx="895">
                  <c:v>0.307203613428668</c:v>
                </c:pt>
                <c:pt idx="896">
                  <c:v>0.307605501746275</c:v>
                </c:pt>
                <c:pt idx="897">
                  <c:v>0.308007551643042</c:v>
                </c:pt>
                <c:pt idx="898">
                  <c:v>0.308409763248945</c:v>
                </c:pt>
                <c:pt idx="899">
                  <c:v>0.308812136694121</c:v>
                </c:pt>
                <c:pt idx="900">
                  <c:v>0.30921467210886</c:v>
                </c:pt>
                <c:pt idx="901">
                  <c:v>0.309617369623612</c:v>
                </c:pt>
                <c:pt idx="902">
                  <c:v>0.310020229368985</c:v>
                </c:pt>
                <c:pt idx="903">
                  <c:v>0.310423251475743</c:v>
                </c:pt>
                <c:pt idx="904">
                  <c:v>0.31082643607481</c:v>
                </c:pt>
                <c:pt idx="905">
                  <c:v>0.311229783297267</c:v>
                </c:pt>
                <c:pt idx="906">
                  <c:v>0.311633293274356</c:v>
                </c:pt>
                <c:pt idx="907">
                  <c:v>0.312036966137474</c:v>
                </c:pt>
                <c:pt idx="908">
                  <c:v>0.31244080201818</c:v>
                </c:pt>
                <c:pt idx="909">
                  <c:v>0.312844801048193</c:v>
                </c:pt>
                <c:pt idx="910">
                  <c:v>0.31324896335939</c:v>
                </c:pt>
                <c:pt idx="911">
                  <c:v>0.313653289083808</c:v>
                </c:pt>
                <c:pt idx="912">
                  <c:v>0.314057778353645</c:v>
                </c:pt>
                <c:pt idx="913">
                  <c:v>0.31446243130126</c:v>
                </c:pt>
                <c:pt idx="914">
                  <c:v>0.314867248059172</c:v>
                </c:pt>
                <c:pt idx="915">
                  <c:v>0.31527222876006</c:v>
                </c:pt>
                <c:pt idx="916">
                  <c:v>0.315677373536766</c:v>
                </c:pt>
                <c:pt idx="917">
                  <c:v>0.316082682522292</c:v>
                </c:pt>
                <c:pt idx="918">
                  <c:v>0.316488155849804</c:v>
                </c:pt>
                <c:pt idx="919">
                  <c:v>0.316893793652628</c:v>
                </c:pt>
                <c:pt idx="920">
                  <c:v>0.317299596064253</c:v>
                </c:pt>
                <c:pt idx="921">
                  <c:v>0.31770556321833</c:v>
                </c:pt>
                <c:pt idx="922">
                  <c:v>0.318111695248674</c:v>
                </c:pt>
                <c:pt idx="923">
                  <c:v>0.318517992289263</c:v>
                </c:pt>
                <c:pt idx="924">
                  <c:v>0.318924454474236</c:v>
                </c:pt>
                <c:pt idx="925">
                  <c:v>0.319331081937899</c:v>
                </c:pt>
                <c:pt idx="926">
                  <c:v>0.31973787481472</c:v>
                </c:pt>
                <c:pt idx="927">
                  <c:v>0.320144833239332</c:v>
                </c:pt>
                <c:pt idx="928">
                  <c:v>0.320551957346531</c:v>
                </c:pt>
                <c:pt idx="929">
                  <c:v>0.32095924727128</c:v>
                </c:pt>
                <c:pt idx="930">
                  <c:v>0.321366703148704</c:v>
                </c:pt>
                <c:pt idx="931">
                  <c:v>0.321774325114097</c:v>
                </c:pt>
                <c:pt idx="932">
                  <c:v>0.322182113302914</c:v>
                </c:pt>
                <c:pt idx="933">
                  <c:v>0.32259006785078</c:v>
                </c:pt>
                <c:pt idx="934">
                  <c:v>0.322998188893484</c:v>
                </c:pt>
                <c:pt idx="935">
                  <c:v>0.323406476566981</c:v>
                </c:pt>
                <c:pt idx="936">
                  <c:v>0.323814931007394</c:v>
                </c:pt>
                <c:pt idx="937">
                  <c:v>0.324223552351012</c:v>
                </c:pt>
                <c:pt idx="938">
                  <c:v>0.32463234073429</c:v>
                </c:pt>
                <c:pt idx="939">
                  <c:v>0.325041296293852</c:v>
                </c:pt>
                <c:pt idx="940">
                  <c:v>0.32545041916649</c:v>
                </c:pt>
                <c:pt idx="941">
                  <c:v>0.325859709489163</c:v>
                </c:pt>
                <c:pt idx="942">
                  <c:v>0.326269167398999</c:v>
                </c:pt>
                <c:pt idx="943">
                  <c:v>0.326678793033292</c:v>
                </c:pt>
                <c:pt idx="944">
                  <c:v>0.327088586529509</c:v>
                </c:pt>
                <c:pt idx="945">
                  <c:v>0.327498548025283</c:v>
                </c:pt>
                <c:pt idx="946">
                  <c:v>0.327908677658417</c:v>
                </c:pt>
                <c:pt idx="947">
                  <c:v>0.328318975566884</c:v>
                </c:pt>
                <c:pt idx="948">
                  <c:v>0.328729441888827</c:v>
                </c:pt>
                <c:pt idx="949">
                  <c:v>0.329140076762559</c:v>
                </c:pt>
                <c:pt idx="950">
                  <c:v>0.329550880326562</c:v>
                </c:pt>
                <c:pt idx="951">
                  <c:v>0.329961852719492</c:v>
                </c:pt>
                <c:pt idx="952">
                  <c:v>0.330372994080173</c:v>
                </c:pt>
                <c:pt idx="953">
                  <c:v>0.330784304547602</c:v>
                </c:pt>
                <c:pt idx="954">
                  <c:v>0.331195784260946</c:v>
                </c:pt>
                <c:pt idx="955">
                  <c:v>0.331607433359545</c:v>
                </c:pt>
                <c:pt idx="956">
                  <c:v>0.332019251982912</c:v>
                </c:pt>
                <c:pt idx="957">
                  <c:v>0.332431240270731</c:v>
                </c:pt>
                <c:pt idx="958">
                  <c:v>0.332843398362859</c:v>
                </c:pt>
                <c:pt idx="959">
                  <c:v>0.333255726399327</c:v>
                </c:pt>
                <c:pt idx="960">
                  <c:v>0.333668224520337</c:v>
                </c:pt>
                <c:pt idx="961">
                  <c:v>0.334080892866267</c:v>
                </c:pt>
                <c:pt idx="962">
                  <c:v>0.334493731577667</c:v>
                </c:pt>
                <c:pt idx="963">
                  <c:v>0.334906740795263</c:v>
                </c:pt>
                <c:pt idx="964">
                  <c:v>0.335319920659954</c:v>
                </c:pt>
                <c:pt idx="965">
                  <c:v>0.335733271312814</c:v>
                </c:pt>
                <c:pt idx="966">
                  <c:v>0.336146792895093</c:v>
                </c:pt>
                <c:pt idx="967">
                  <c:v>0.336560485548215</c:v>
                </c:pt>
                <c:pt idx="968">
                  <c:v>0.336974349413779</c:v>
                </c:pt>
                <c:pt idx="969">
                  <c:v>0.337388384633563</c:v>
                </c:pt>
                <c:pt idx="970">
                  <c:v>0.337802591349518</c:v>
                </c:pt>
                <c:pt idx="971">
                  <c:v>0.338216969703772</c:v>
                </c:pt>
                <c:pt idx="972">
                  <c:v>0.338631519838632</c:v>
                </c:pt>
                <c:pt idx="973">
                  <c:v>0.339046241896579</c:v>
                </c:pt>
                <c:pt idx="974">
                  <c:v>0.339461136020274</c:v>
                </c:pt>
                <c:pt idx="975">
                  <c:v>0.339876202352553</c:v>
                </c:pt>
                <c:pt idx="976">
                  <c:v>0.340291441036432</c:v>
                </c:pt>
                <c:pt idx="977">
                  <c:v>0.340706852215105</c:v>
                </c:pt>
                <c:pt idx="978">
                  <c:v>0.341122436031943</c:v>
                </c:pt>
                <c:pt idx="979">
                  <c:v>0.341538192630498</c:v>
                </c:pt>
                <c:pt idx="980">
                  <c:v>0.341954122154499</c:v>
                </c:pt>
                <c:pt idx="981">
                  <c:v>0.342370224747857</c:v>
                </c:pt>
                <c:pt idx="982">
                  <c:v>0.34278650055466</c:v>
                </c:pt>
                <c:pt idx="983">
                  <c:v>0.343202949719177</c:v>
                </c:pt>
                <c:pt idx="984">
                  <c:v>0.343619572385859</c:v>
                </c:pt>
                <c:pt idx="985">
                  <c:v>0.344036368699334</c:v>
                </c:pt>
                <c:pt idx="986">
                  <c:v>0.344453338804415</c:v>
                </c:pt>
                <c:pt idx="987">
                  <c:v>0.344870482846093</c:v>
                </c:pt>
                <c:pt idx="988">
                  <c:v>0.345287800969542</c:v>
                </c:pt>
                <c:pt idx="989">
                  <c:v>0.345705293320118</c:v>
                </c:pt>
                <c:pt idx="990">
                  <c:v>0.346122960043359</c:v>
                </c:pt>
                <c:pt idx="991">
                  <c:v>0.346540801284984</c:v>
                </c:pt>
                <c:pt idx="992">
                  <c:v>0.346958817190897</c:v>
                </c:pt>
                <c:pt idx="993">
                  <c:v>0.347377007907184</c:v>
                </c:pt>
                <c:pt idx="994">
                  <c:v>0.347795373580114</c:v>
                </c:pt>
                <c:pt idx="995">
                  <c:v>0.348213914356139</c:v>
                </c:pt>
                <c:pt idx="996">
                  <c:v>0.348632630381898</c:v>
                </c:pt>
                <c:pt idx="997">
                  <c:v>0.349051521804211</c:v>
                </c:pt>
                <c:pt idx="998">
                  <c:v>0.349470588770083</c:v>
                </c:pt>
                <c:pt idx="999">
                  <c:v>0.349889831426707</c:v>
                </c:pt>
                <c:pt idx="1000">
                  <c:v>0.350309249921457</c:v>
                </c:pt>
                <c:pt idx="1001">
                  <c:v>0.350728844401894</c:v>
                </c:pt>
                <c:pt idx="1002">
                  <c:v>0.351148615015767</c:v>
                </c:pt>
                <c:pt idx="1003">
                  <c:v>0.351568561911009</c:v>
                </c:pt>
                <c:pt idx="1004">
                  <c:v>0.351988685235739</c:v>
                </c:pt>
                <c:pt idx="1005">
                  <c:v>0.352408985138264</c:v>
                </c:pt>
                <c:pt idx="1006">
                  <c:v>0.352829461767078</c:v>
                </c:pt>
                <c:pt idx="1007">
                  <c:v>0.353250115270862</c:v>
                </c:pt>
                <c:pt idx="1008">
                  <c:v>0.353670945798484</c:v>
                </c:pt>
                <c:pt idx="1009">
                  <c:v>0.354091953499002</c:v>
                </c:pt>
                <c:pt idx="1010">
                  <c:v>0.35451313852166</c:v>
                </c:pt>
                <c:pt idx="1011">
                  <c:v>0.354934501015892</c:v>
                </c:pt>
                <c:pt idx="1012">
                  <c:v>0.355356041131321</c:v>
                </c:pt>
                <c:pt idx="1013">
                  <c:v>0.35577775901776</c:v>
                </c:pt>
                <c:pt idx="1014">
                  <c:v>0.356199654825209</c:v>
                </c:pt>
                <c:pt idx="1015">
                  <c:v>0.356621728703861</c:v>
                </c:pt>
                <c:pt idx="1016">
                  <c:v>0.357043980804097</c:v>
                </c:pt>
                <c:pt idx="1017">
                  <c:v>0.357466411276491</c:v>
                </c:pt>
                <c:pt idx="1018">
                  <c:v>0.357889020271804</c:v>
                </c:pt>
                <c:pt idx="1019">
                  <c:v>0.358311807940992</c:v>
                </c:pt>
                <c:pt idx="1020">
                  <c:v>0.358734774435201</c:v>
                </c:pt>
                <c:pt idx="1021">
                  <c:v>0.359157919905769</c:v>
                </c:pt>
                <c:pt idx="1022">
                  <c:v>0.359581244504226</c:v>
                </c:pt>
                <c:pt idx="1023">
                  <c:v>0.360004748382295</c:v>
                </c:pt>
                <c:pt idx="1024">
                  <c:v>0.360428431691891</c:v>
                </c:pt>
                <c:pt idx="1025">
                  <c:v>0.360852294585123</c:v>
                </c:pt>
                <c:pt idx="1026">
                  <c:v>0.361276337214293</c:v>
                </c:pt>
                <c:pt idx="1027">
                  <c:v>0.361700559731898</c:v>
                </c:pt>
                <c:pt idx="1028">
                  <c:v>0.362124962290628</c:v>
                </c:pt>
                <c:pt idx="1029">
                  <c:v>0.362549545043367</c:v>
                </c:pt>
                <c:pt idx="1030">
                  <c:v>0.362974308143195</c:v>
                </c:pt>
                <c:pt idx="1031">
                  <c:v>0.363399251743386</c:v>
                </c:pt>
                <c:pt idx="1032">
                  <c:v>0.363824375997412</c:v>
                </c:pt>
                <c:pt idx="1033">
                  <c:v>0.364249681058937</c:v>
                </c:pt>
                <c:pt idx="1034">
                  <c:v>0.364675167081823</c:v>
                </c:pt>
                <c:pt idx="1035">
                  <c:v>0.365100834220131</c:v>
                </c:pt>
                <c:pt idx="1036">
                  <c:v>0.365526682628114</c:v>
                </c:pt>
                <c:pt idx="1037">
                  <c:v>0.365952712460226</c:v>
                </c:pt>
                <c:pt idx="1038">
                  <c:v>0.366378923871116</c:v>
                </c:pt>
                <c:pt idx="1039">
                  <c:v>0.366805317015633</c:v>
                </c:pt>
                <c:pt idx="1040">
                  <c:v>0.367231892048822</c:v>
                </c:pt>
                <c:pt idx="1041">
                  <c:v>0.367658649125928</c:v>
                </c:pt>
                <c:pt idx="1042">
                  <c:v>0.368085588402395</c:v>
                </c:pt>
                <c:pt idx="1043">
                  <c:v>0.368512710033865</c:v>
                </c:pt>
                <c:pt idx="1044">
                  <c:v>0.36894001417618</c:v>
                </c:pt>
                <c:pt idx="1045">
                  <c:v>0.369367500985383</c:v>
                </c:pt>
                <c:pt idx="1046">
                  <c:v>0.369795170617714</c:v>
                </c:pt>
                <c:pt idx="1047">
                  <c:v>0.370223023229618</c:v>
                </c:pt>
                <c:pt idx="1048">
                  <c:v>0.370651058977737</c:v>
                </c:pt>
                <c:pt idx="1049">
                  <c:v>0.371079278018917</c:v>
                </c:pt>
                <c:pt idx="1050">
                  <c:v>0.371507680510203</c:v>
                </c:pt>
                <c:pt idx="1051">
                  <c:v>0.371936266608845</c:v>
                </c:pt>
                <c:pt idx="1052">
                  <c:v>0.372365036472293</c:v>
                </c:pt>
                <c:pt idx="1053">
                  <c:v>0.372793990258199</c:v>
                </c:pt>
                <c:pt idx="1054">
                  <c:v>0.373223128124421</c:v>
                </c:pt>
                <c:pt idx="1055">
                  <c:v>0.373652450229017</c:v>
                </c:pt>
                <c:pt idx="1056">
                  <c:v>0.374081956730252</c:v>
                </c:pt>
                <c:pt idx="1057">
                  <c:v>0.374511647786591</c:v>
                </c:pt>
                <c:pt idx="1058">
                  <c:v>0.374941523556707</c:v>
                </c:pt>
                <c:pt idx="1059">
                  <c:v>0.375371584199476</c:v>
                </c:pt>
                <c:pt idx="1060">
                  <c:v>0.375801829873979</c:v>
                </c:pt>
                <c:pt idx="1061">
                  <c:v>0.376232260739503</c:v>
                </c:pt>
                <c:pt idx="1062">
                  <c:v>0.376662876955541</c:v>
                </c:pt>
                <c:pt idx="1063">
                  <c:v>0.37709367868179</c:v>
                </c:pt>
                <c:pt idx="1064">
                  <c:v>0.377524666078157</c:v>
                </c:pt>
                <c:pt idx="1065">
                  <c:v>0.377955839304753</c:v>
                </c:pt>
                <c:pt idx="1066">
                  <c:v>0.378387198521897</c:v>
                </c:pt>
                <c:pt idx="1067">
                  <c:v>0.378818743890116</c:v>
                </c:pt>
                <c:pt idx="1068">
                  <c:v>0.379250475570146</c:v>
                </c:pt>
                <c:pt idx="1069">
                  <c:v>0.379682393722927</c:v>
                </c:pt>
                <c:pt idx="1070">
                  <c:v>0.380114498509613</c:v>
                </c:pt>
                <c:pt idx="1071">
                  <c:v>0.380546790091564</c:v>
                </c:pt>
                <c:pt idx="1072">
                  <c:v>0.380979268630349</c:v>
                </c:pt>
                <c:pt idx="1073">
                  <c:v>0.381411934287748</c:v>
                </c:pt>
                <c:pt idx="1074">
                  <c:v>0.381844787225752</c:v>
                </c:pt>
                <c:pt idx="1075">
                  <c:v>0.382277827606559</c:v>
                </c:pt>
                <c:pt idx="1076">
                  <c:v>0.382711055592581</c:v>
                </c:pt>
                <c:pt idx="1077">
                  <c:v>0.383144471346441</c:v>
                </c:pt>
                <c:pt idx="1078">
                  <c:v>0.383578075030971</c:v>
                </c:pt>
                <c:pt idx="1079">
                  <c:v>0.384011866809218</c:v>
                </c:pt>
                <c:pt idx="1080">
                  <c:v>0.384445846844438</c:v>
                </c:pt>
                <c:pt idx="1081">
                  <c:v>0.384880015300104</c:v>
                </c:pt>
                <c:pt idx="1082">
                  <c:v>0.385314372339897</c:v>
                </c:pt>
                <c:pt idx="1083">
                  <c:v>0.385748918127715</c:v>
                </c:pt>
                <c:pt idx="1084">
                  <c:v>0.38618365282767</c:v>
                </c:pt>
                <c:pt idx="1085">
                  <c:v>0.386618576604084</c:v>
                </c:pt>
                <c:pt idx="1086">
                  <c:v>0.387053689621498</c:v>
                </c:pt>
                <c:pt idx="1087">
                  <c:v>0.387488992044666</c:v>
                </c:pt>
                <c:pt idx="1088">
                  <c:v>0.387924484038558</c:v>
                </c:pt>
                <c:pt idx="1089">
                  <c:v>0.388360165768357</c:v>
                </c:pt>
                <c:pt idx="1090">
                  <c:v>0.388796037399466</c:v>
                </c:pt>
                <c:pt idx="1091">
                  <c:v>0.389232099097501</c:v>
                </c:pt>
                <c:pt idx="1092">
                  <c:v>0.389668351028297</c:v>
                </c:pt>
                <c:pt idx="1093">
                  <c:v>0.390104793357905</c:v>
                </c:pt>
                <c:pt idx="1094">
                  <c:v>0.390541426252594</c:v>
                </c:pt>
                <c:pt idx="1095">
                  <c:v>0.39097824987885</c:v>
                </c:pt>
                <c:pt idx="1096">
                  <c:v>0.391415264403378</c:v>
                </c:pt>
                <c:pt idx="1097">
                  <c:v>0.391852469993103</c:v>
                </c:pt>
                <c:pt idx="1098">
                  <c:v>0.392289866815166</c:v>
                </c:pt>
                <c:pt idx="1099">
                  <c:v>0.39272745503693</c:v>
                </c:pt>
                <c:pt idx="1100">
                  <c:v>0.393165234825976</c:v>
                </c:pt>
                <c:pt idx="1101">
                  <c:v>0.393603206350107</c:v>
                </c:pt>
                <c:pt idx="1102">
                  <c:v>0.394041369777344</c:v>
                </c:pt>
                <c:pt idx="1103">
                  <c:v>0.394479725275933</c:v>
                </c:pt>
                <c:pt idx="1104">
                  <c:v>0.394918273014337</c:v>
                </c:pt>
                <c:pt idx="1105">
                  <c:v>0.395357013161243</c:v>
                </c:pt>
                <c:pt idx="1106">
                  <c:v>0.395795945885561</c:v>
                </c:pt>
                <c:pt idx="1107">
                  <c:v>0.396235071356421</c:v>
                </c:pt>
                <c:pt idx="1108">
                  <c:v>0.396674389743177</c:v>
                </c:pt>
                <c:pt idx="1109">
                  <c:v>0.397113901215407</c:v>
                </c:pt>
                <c:pt idx="1110">
                  <c:v>0.397553605942913</c:v>
                </c:pt>
                <c:pt idx="1111">
                  <c:v>0.397993504095719</c:v>
                </c:pt>
                <c:pt idx="1112">
                  <c:v>0.398433595844075</c:v>
                </c:pt>
                <c:pt idx="1113">
                  <c:v>0.398873881358457</c:v>
                </c:pt>
                <c:pt idx="1114">
                  <c:v>0.399314360809563</c:v>
                </c:pt>
                <c:pt idx="1115">
                  <c:v>0.399755034368319</c:v>
                </c:pt>
                <c:pt idx="1116">
                  <c:v>0.400195902205878</c:v>
                </c:pt>
                <c:pt idx="1117">
                  <c:v>0.400636964493617</c:v>
                </c:pt>
                <c:pt idx="1118">
                  <c:v>0.401078221403141</c:v>
                </c:pt>
                <c:pt idx="1119">
                  <c:v>0.401519673106282</c:v>
                </c:pt>
                <c:pt idx="1120">
                  <c:v>0.401961319775101</c:v>
                </c:pt>
                <c:pt idx="1121">
                  <c:v>0.402403161581885</c:v>
                </c:pt>
                <c:pt idx="1122">
                  <c:v>0.40284519869915</c:v>
                </c:pt>
                <c:pt idx="1123">
                  <c:v>0.403287431299643</c:v>
                </c:pt>
                <c:pt idx="1124">
                  <c:v>0.403729859556338</c:v>
                </c:pt>
                <c:pt idx="1125">
                  <c:v>0.404172483642438</c:v>
                </c:pt>
                <c:pt idx="1126">
                  <c:v>0.404615303731379</c:v>
                </c:pt>
                <c:pt idx="1127">
                  <c:v>0.405058319996825</c:v>
                </c:pt>
                <c:pt idx="1128">
                  <c:v>0.405501532612672</c:v>
                </c:pt>
                <c:pt idx="1129">
                  <c:v>0.405944941753048</c:v>
                </c:pt>
                <c:pt idx="1130">
                  <c:v>0.40638854759231</c:v>
                </c:pt>
                <c:pt idx="1131">
                  <c:v>0.40683235030505</c:v>
                </c:pt>
                <c:pt idx="1132">
                  <c:v>0.407276350066093</c:v>
                </c:pt>
                <c:pt idx="1133">
                  <c:v>0.407720547050493</c:v>
                </c:pt>
                <c:pt idx="1134">
                  <c:v>0.408164941433541</c:v>
                </c:pt>
                <c:pt idx="1135">
                  <c:v>0.408609533390762</c:v>
                </c:pt>
                <c:pt idx="1136">
                  <c:v>0.409054323097912</c:v>
                </c:pt>
                <c:pt idx="1137">
                  <c:v>0.409499310730984</c:v>
                </c:pt>
                <c:pt idx="1138">
                  <c:v>0.409944496466206</c:v>
                </c:pt>
                <c:pt idx="1139">
                  <c:v>0.410389880480041</c:v>
                </c:pt>
                <c:pt idx="1140">
                  <c:v>0.410835462949188</c:v>
                </c:pt>
                <c:pt idx="1141">
                  <c:v>0.411281244050582</c:v>
                </c:pt>
                <c:pt idx="1142">
                  <c:v>0.411727223961395</c:v>
                </c:pt>
                <c:pt idx="1143">
                  <c:v>0.412173402859036</c:v>
                </c:pt>
                <c:pt idx="1144">
                  <c:v>0.412619780921153</c:v>
                </c:pt>
                <c:pt idx="1145">
                  <c:v>0.413066358325629</c:v>
                </c:pt>
                <c:pt idx="1146">
                  <c:v>0.413513135250588</c:v>
                </c:pt>
                <c:pt idx="1147">
                  <c:v>0.413960111874392</c:v>
                </c:pt>
                <c:pt idx="1148">
                  <c:v>0.414407288375641</c:v>
                </c:pt>
                <c:pt idx="1149">
                  <c:v>0.414854664933178</c:v>
                </c:pt>
                <c:pt idx="1150">
                  <c:v>0.415302241726084</c:v>
                </c:pt>
                <c:pt idx="1151">
                  <c:v>0.415750018933679</c:v>
                </c:pt>
                <c:pt idx="1152">
                  <c:v>0.416197996735526</c:v>
                </c:pt>
                <c:pt idx="1153">
                  <c:v>0.41664617531143</c:v>
                </c:pt>
                <c:pt idx="1154">
                  <c:v>0.417094554841437</c:v>
                </c:pt>
                <c:pt idx="1155">
                  <c:v>0.417543135505835</c:v>
                </c:pt>
                <c:pt idx="1156">
                  <c:v>0.417991917485154</c:v>
                </c:pt>
                <c:pt idx="1157">
                  <c:v>0.41844090096017</c:v>
                </c:pt>
                <c:pt idx="1158">
                  <c:v>0.418890086111899</c:v>
                </c:pt>
                <c:pt idx="1159">
                  <c:v>0.419339473121603</c:v>
                </c:pt>
                <c:pt idx="1160">
                  <c:v>0.41978906217079</c:v>
                </c:pt>
                <c:pt idx="1161">
                  <c:v>0.42023885344121</c:v>
                </c:pt>
                <c:pt idx="1162">
                  <c:v>0.420688847114859</c:v>
                </c:pt>
                <c:pt idx="1163">
                  <c:v>0.42113904337398</c:v>
                </c:pt>
                <c:pt idx="1164">
                  <c:v>0.421589442401061</c:v>
                </c:pt>
                <c:pt idx="1165">
                  <c:v>0.422040044378839</c:v>
                </c:pt>
                <c:pt idx="1166">
                  <c:v>0.422490849490294</c:v>
                </c:pt>
                <c:pt idx="1167">
                  <c:v>0.422941857918658</c:v>
                </c:pt>
                <c:pt idx="1168">
                  <c:v>0.423393069847408</c:v>
                </c:pt>
                <c:pt idx="1169">
                  <c:v>0.423844485460271</c:v>
                </c:pt>
                <c:pt idx="1170">
                  <c:v>0.424296104941222</c:v>
                </c:pt>
                <c:pt idx="1171">
                  <c:v>0.424747928474487</c:v>
                </c:pt>
                <c:pt idx="1172">
                  <c:v>0.425199956244539</c:v>
                </c:pt>
                <c:pt idx="1173">
                  <c:v>0.425652188436103</c:v>
                </c:pt>
                <c:pt idx="1174">
                  <c:v>0.426104625234156</c:v>
                </c:pt>
                <c:pt idx="1175">
                  <c:v>0.426557266823924</c:v>
                </c:pt>
                <c:pt idx="1176">
                  <c:v>0.427010113390885</c:v>
                </c:pt>
                <c:pt idx="1177">
                  <c:v>0.42746316512077</c:v>
                </c:pt>
                <c:pt idx="1178">
                  <c:v>0.427916422199563</c:v>
                </c:pt>
                <c:pt idx="1179">
                  <c:v>0.428369884813498</c:v>
                </c:pt>
                <c:pt idx="1180">
                  <c:v>0.428823553149067</c:v>
                </c:pt>
                <c:pt idx="1181">
                  <c:v>0.429277427393012</c:v>
                </c:pt>
                <c:pt idx="1182">
                  <c:v>0.429731507732331</c:v>
                </c:pt>
                <c:pt idx="1183">
                  <c:v>0.430185794354277</c:v>
                </c:pt>
                <c:pt idx="1184">
                  <c:v>0.430640287446358</c:v>
                </c:pt>
                <c:pt idx="1185">
                  <c:v>0.431094987196338</c:v>
                </c:pt>
                <c:pt idx="1186">
                  <c:v>0.431549893792237</c:v>
                </c:pt>
                <c:pt idx="1187">
                  <c:v>0.432005007422332</c:v>
                </c:pt>
                <c:pt idx="1188">
                  <c:v>0.432460328275157</c:v>
                </c:pt>
                <c:pt idx="1189">
                  <c:v>0.432915856539503</c:v>
                </c:pt>
                <c:pt idx="1190">
                  <c:v>0.43337159240442</c:v>
                </c:pt>
                <c:pt idx="1191">
                  <c:v>0.433827536059216</c:v>
                </c:pt>
                <c:pt idx="1192">
                  <c:v>0.43428368769346</c:v>
                </c:pt>
                <c:pt idx="1193">
                  <c:v>0.434740047496977</c:v>
                </c:pt>
                <c:pt idx="1194">
                  <c:v>0.435196615659855</c:v>
                </c:pt>
                <c:pt idx="1195">
                  <c:v>0.435653392372441</c:v>
                </c:pt>
                <c:pt idx="1196">
                  <c:v>0.436110377825344</c:v>
                </c:pt>
                <c:pt idx="1197">
                  <c:v>0.436567572209432</c:v>
                </c:pt>
                <c:pt idx="1198">
                  <c:v>0.437024975715839</c:v>
                </c:pt>
                <c:pt idx="1199">
                  <c:v>0.437482588535959</c:v>
                </c:pt>
                <c:pt idx="1200">
                  <c:v>0.437940410861447</c:v>
                </c:pt>
                <c:pt idx="1201">
                  <c:v>0.438398442884224</c:v>
                </c:pt>
                <c:pt idx="1202">
                  <c:v>0.438856684796476</c:v>
                </c:pt>
                <c:pt idx="1203">
                  <c:v>0.439315136790649</c:v>
                </c:pt>
                <c:pt idx="1204">
                  <c:v>0.439773799059458</c:v>
                </c:pt>
                <c:pt idx="1205">
                  <c:v>0.440232671795881</c:v>
                </c:pt>
                <c:pt idx="1206">
                  <c:v>0.440691755193163</c:v>
                </c:pt>
                <c:pt idx="1207">
                  <c:v>0.441151049444814</c:v>
                </c:pt>
                <c:pt idx="1208">
                  <c:v>0.441610554744611</c:v>
                </c:pt>
                <c:pt idx="1209">
                  <c:v>0.442070271286599</c:v>
                </c:pt>
                <c:pt idx="1210">
                  <c:v>0.442530199265091</c:v>
                </c:pt>
                <c:pt idx="1211">
                  <c:v>0.442990338874667</c:v>
                </c:pt>
                <c:pt idx="1212">
                  <c:v>0.443450690310177</c:v>
                </c:pt>
                <c:pt idx="1213">
                  <c:v>0.443911253766739</c:v>
                </c:pt>
                <c:pt idx="1214">
                  <c:v>0.444372029439741</c:v>
                </c:pt>
                <c:pt idx="1215">
                  <c:v>0.444833017524842</c:v>
                </c:pt>
                <c:pt idx="1216">
                  <c:v>0.445294218217971</c:v>
                </c:pt>
                <c:pt idx="1217">
                  <c:v>0.445755631715329</c:v>
                </c:pt>
                <c:pt idx="1218">
                  <c:v>0.446217258213387</c:v>
                </c:pt>
                <c:pt idx="1219">
                  <c:v>0.446679097908891</c:v>
                </c:pt>
                <c:pt idx="1220">
                  <c:v>0.447141150998857</c:v>
                </c:pt>
                <c:pt idx="1221">
                  <c:v>0.447603417680575</c:v>
                </c:pt>
                <c:pt idx="1222">
                  <c:v>0.44806589815161</c:v>
                </c:pt>
                <c:pt idx="1223">
                  <c:v>0.448528592609799</c:v>
                </c:pt>
                <c:pt idx="1224">
                  <c:v>0.448991501253257</c:v>
                </c:pt>
                <c:pt idx="1225">
                  <c:v>0.44945462428037</c:v>
                </c:pt>
                <c:pt idx="1226">
                  <c:v>0.449917961889803</c:v>
                </c:pt>
                <c:pt idx="1227">
                  <c:v>0.450381514280497</c:v>
                </c:pt>
                <c:pt idx="1228">
                  <c:v>0.450845281651669</c:v>
                </c:pt>
                <c:pt idx="1229">
                  <c:v>0.451309264202812</c:v>
                </c:pt>
                <c:pt idx="1230">
                  <c:v>0.451773462133699</c:v>
                </c:pt>
                <c:pt idx="1231">
                  <c:v>0.452237875644381</c:v>
                </c:pt>
                <c:pt idx="1232">
                  <c:v>0.452702504935187</c:v>
                </c:pt>
                <c:pt idx="1233">
                  <c:v>0.453167350206726</c:v>
                </c:pt>
                <c:pt idx="1234">
                  <c:v>0.453632411659886</c:v>
                </c:pt>
                <c:pt idx="1235">
                  <c:v>0.454097689495836</c:v>
                </c:pt>
                <c:pt idx="1236">
                  <c:v>0.454563183916027</c:v>
                </c:pt>
                <c:pt idx="1237">
                  <c:v>0.45502889512219</c:v>
                </c:pt>
                <c:pt idx="1238">
                  <c:v>0.455494823316337</c:v>
                </c:pt>
                <c:pt idx="1239">
                  <c:v>0.455960968700766</c:v>
                </c:pt>
                <c:pt idx="1240">
                  <c:v>0.456427331478055</c:v>
                </c:pt>
                <c:pt idx="1241">
                  <c:v>0.456893911851067</c:v>
                </c:pt>
                <c:pt idx="1242">
                  <c:v>0.457360710022948</c:v>
                </c:pt>
                <c:pt idx="1243">
                  <c:v>0.457827726197128</c:v>
                </c:pt>
                <c:pt idx="1244">
                  <c:v>0.458294960577326</c:v>
                </c:pt>
                <c:pt idx="1245">
                  <c:v>0.458762413367542</c:v>
                </c:pt>
                <c:pt idx="1246">
                  <c:v>0.459230084772065</c:v>
                </c:pt>
                <c:pt idx="1247">
                  <c:v>0.459697974995471</c:v>
                </c:pt>
                <c:pt idx="1248">
                  <c:v>0.46016608424262</c:v>
                </c:pt>
                <c:pt idx="1249">
                  <c:v>0.460634412718664</c:v>
                </c:pt>
                <c:pt idx="1250">
                  <c:v>0.46110296062904</c:v>
                </c:pt>
                <c:pt idx="1251">
                  <c:v>0.461571728179477</c:v>
                </c:pt>
                <c:pt idx="1252">
                  <c:v>0.462040715575991</c:v>
                </c:pt>
                <c:pt idx="1253">
                  <c:v>0.462509923024889</c:v>
                </c:pt>
                <c:pt idx="1254">
                  <c:v>0.462979350732768</c:v>
                </c:pt>
                <c:pt idx="1255">
                  <c:v>0.463448998906516</c:v>
                </c:pt>
                <c:pt idx="1256">
                  <c:v>0.463918867753315</c:v>
                </c:pt>
                <c:pt idx="1257">
                  <c:v>0.464388957480636</c:v>
                </c:pt>
                <c:pt idx="1258">
                  <c:v>0.464859268296244</c:v>
                </c:pt>
                <c:pt idx="1259">
                  <c:v>0.465329800408197</c:v>
                </c:pt>
                <c:pt idx="1260">
                  <c:v>0.465800554024848</c:v>
                </c:pt>
                <c:pt idx="1261">
                  <c:v>0.466271529354843</c:v>
                </c:pt>
                <c:pt idx="1262">
                  <c:v>0.466742726607124</c:v>
                </c:pt>
                <c:pt idx="1263">
                  <c:v>0.467214145990926</c:v>
                </c:pt>
                <c:pt idx="1264">
                  <c:v>0.467685787715785</c:v>
                </c:pt>
                <c:pt idx="1265">
                  <c:v>0.468157651991528</c:v>
                </c:pt>
                <c:pt idx="1266">
                  <c:v>0.468629739028283</c:v>
                </c:pt>
                <c:pt idx="1267">
                  <c:v>0.469102049036475</c:v>
                </c:pt>
                <c:pt idx="1268">
                  <c:v>0.469574582226825</c:v>
                </c:pt>
                <c:pt idx="1269">
                  <c:v>0.470047338810357</c:v>
                </c:pt>
                <c:pt idx="1270">
                  <c:v>0.47052031899839</c:v>
                </c:pt>
                <c:pt idx="1271">
                  <c:v>0.470993523002547</c:v>
                </c:pt>
                <c:pt idx="1272">
                  <c:v>0.471466951034748</c:v>
                </c:pt>
                <c:pt idx="1273">
                  <c:v>0.471940603307217</c:v>
                </c:pt>
                <c:pt idx="1274">
                  <c:v>0.472414480032477</c:v>
                </c:pt>
                <c:pt idx="1275">
                  <c:v>0.472888581423357</c:v>
                </c:pt>
                <c:pt idx="1276">
                  <c:v>0.473362907692985</c:v>
                </c:pt>
                <c:pt idx="1277">
                  <c:v>0.473837459054794</c:v>
                </c:pt>
                <c:pt idx="1278">
                  <c:v>0.474312235722521</c:v>
                </c:pt>
                <c:pt idx="1279">
                  <c:v>0.474787237910209</c:v>
                </c:pt>
                <c:pt idx="1280">
                  <c:v>0.475262465832204</c:v>
                </c:pt>
                <c:pt idx="1281">
                  <c:v>0.475737919703158</c:v>
                </c:pt>
                <c:pt idx="1282">
                  <c:v>0.47621359973803</c:v>
                </c:pt>
                <c:pt idx="1283">
                  <c:v>0.476689506152086</c:v>
                </c:pt>
                <c:pt idx="1284">
                  <c:v>0.477165639160899</c:v>
                </c:pt>
                <c:pt idx="1285">
                  <c:v>0.47764199898035</c:v>
                </c:pt>
                <c:pt idx="1286">
                  <c:v>0.47811858582663</c:v>
                </c:pt>
                <c:pt idx="1287">
                  <c:v>0.478595399916238</c:v>
                </c:pt>
                <c:pt idx="1288">
                  <c:v>0.479072441465982</c:v>
                </c:pt>
                <c:pt idx="1289">
                  <c:v>0.479549710692982</c:v>
                </c:pt>
                <c:pt idx="1290">
                  <c:v>0.480027207814668</c:v>
                </c:pt>
                <c:pt idx="1291">
                  <c:v>0.480504933048783</c:v>
                </c:pt>
                <c:pt idx="1292">
                  <c:v>0.480982886613381</c:v>
                </c:pt>
                <c:pt idx="1293">
                  <c:v>0.481461068726829</c:v>
                </c:pt>
                <c:pt idx="1294">
                  <c:v>0.481939479607807</c:v>
                </c:pt>
                <c:pt idx="1295">
                  <c:v>0.482418119475311</c:v>
                </c:pt>
                <c:pt idx="1296">
                  <c:v>0.482896988548649</c:v>
                </c:pt>
                <c:pt idx="1297">
                  <c:v>0.483376087047445</c:v>
                </c:pt>
                <c:pt idx="1298">
                  <c:v>0.48385541519164</c:v>
                </c:pt>
                <c:pt idx="1299">
                  <c:v>0.48433497320149</c:v>
                </c:pt>
                <c:pt idx="1300">
                  <c:v>0.484814761297569</c:v>
                </c:pt>
                <c:pt idx="1301">
                  <c:v>0.485294779700769</c:v>
                </c:pt>
                <c:pt idx="1302">
                  <c:v>0.485775028632298</c:v>
                </c:pt>
                <c:pt idx="1303">
                  <c:v>0.486255508313685</c:v>
                </c:pt>
                <c:pt idx="1304">
                  <c:v>0.486736218966778</c:v>
                </c:pt>
                <c:pt idx="1305">
                  <c:v>0.487217160813745</c:v>
                </c:pt>
                <c:pt idx="1306">
                  <c:v>0.487698334077074</c:v>
                </c:pt>
                <c:pt idx="1307">
                  <c:v>0.488179738979575</c:v>
                </c:pt>
                <c:pt idx="1308">
                  <c:v>0.488661375744381</c:v>
                </c:pt>
                <c:pt idx="1309">
                  <c:v>0.489143244594946</c:v>
                </c:pt>
                <c:pt idx="1310">
                  <c:v>0.489625345755047</c:v>
                </c:pt>
                <c:pt idx="1311">
                  <c:v>0.490107679448786</c:v>
                </c:pt>
                <c:pt idx="1312">
                  <c:v>0.490590245900588</c:v>
                </c:pt>
                <c:pt idx="1313">
                  <c:v>0.491073045335205</c:v>
                </c:pt>
                <c:pt idx="1314">
                  <c:v>0.491556077977714</c:v>
                </c:pt>
                <c:pt idx="1315">
                  <c:v>0.492039344053516</c:v>
                </c:pt>
                <c:pt idx="1316">
                  <c:v>0.492522843788342</c:v>
                </c:pt>
                <c:pt idx="1317">
                  <c:v>0.493006577408251</c:v>
                </c:pt>
                <c:pt idx="1318">
                  <c:v>0.493490545139626</c:v>
                </c:pt>
                <c:pt idx="1319">
                  <c:v>0.493974747209183</c:v>
                </c:pt>
                <c:pt idx="1320">
                  <c:v>0.494459183843965</c:v>
                </c:pt>
                <c:pt idx="1321">
                  <c:v>0.494943855271348</c:v>
                </c:pt>
                <c:pt idx="1322">
                  <c:v>0.495428761719035</c:v>
                </c:pt>
                <c:pt idx="1323">
                  <c:v>0.495913903415064</c:v>
                </c:pt>
                <c:pt idx="1324">
                  <c:v>0.496399280587801</c:v>
                </c:pt>
                <c:pt idx="1325">
                  <c:v>0.49688489346595</c:v>
                </c:pt>
                <c:pt idx="1326">
                  <c:v>0.497370742278543</c:v>
                </c:pt>
                <c:pt idx="1327">
                  <c:v>0.497856827254949</c:v>
                </c:pt>
                <c:pt idx="1328">
                  <c:v>0.498343148624872</c:v>
                </c:pt>
                <c:pt idx="1329">
                  <c:v>0.498829706618349</c:v>
                </c:pt>
                <c:pt idx="1330">
                  <c:v>0.499316501465755</c:v>
                </c:pt>
                <c:pt idx="1331">
                  <c:v>0.499803533397801</c:v>
                </c:pt>
                <c:pt idx="1332">
                  <c:v>0.500290802645534</c:v>
                </c:pt>
                <c:pt idx="1333">
                  <c:v>0.500778309440342</c:v>
                </c:pt>
                <c:pt idx="1334">
                  <c:v>0.501266054013948</c:v>
                </c:pt>
                <c:pt idx="1335">
                  <c:v>0.501754036598416</c:v>
                </c:pt>
                <c:pt idx="1336">
                  <c:v>0.502242257426151</c:v>
                </c:pt>
                <c:pt idx="1337">
                  <c:v>0.502730716729895</c:v>
                </c:pt>
                <c:pt idx="1338">
                  <c:v>0.503219414742736</c:v>
                </c:pt>
                <c:pt idx="1339">
                  <c:v>0.5037083516981</c:v>
                </c:pt>
                <c:pt idx="1340">
                  <c:v>0.504197527829757</c:v>
                </c:pt>
                <c:pt idx="1341">
                  <c:v>0.50468694337182</c:v>
                </c:pt>
                <c:pt idx="1342">
                  <c:v>0.505176598558747</c:v>
                </c:pt>
                <c:pt idx="1343">
                  <c:v>0.505666493625339</c:v>
                </c:pt>
                <c:pt idx="1344">
                  <c:v>0.506156628806743</c:v>
                </c:pt>
                <c:pt idx="1345">
                  <c:v>0.506647004338453</c:v>
                </c:pt>
                <c:pt idx="1346">
                  <c:v>0.507137620456306</c:v>
                </c:pt>
                <c:pt idx="1347">
                  <c:v>0.507628477396491</c:v>
                </c:pt>
                <c:pt idx="1348">
                  <c:v>0.508119575395542</c:v>
                </c:pt>
                <c:pt idx="1349">
                  <c:v>0.508610914690343</c:v>
                </c:pt>
                <c:pt idx="1350">
                  <c:v>0.509102495518125</c:v>
                </c:pt>
                <c:pt idx="1351">
                  <c:v>0.509594318116473</c:v>
                </c:pt>
                <c:pt idx="1352">
                  <c:v>0.510086382723318</c:v>
                </c:pt>
                <c:pt idx="1353">
                  <c:v>0.510578689576947</c:v>
                </c:pt>
                <c:pt idx="1354">
                  <c:v>0.511071238915997</c:v>
                </c:pt>
                <c:pt idx="1355">
                  <c:v>0.511564030979456</c:v>
                </c:pt>
                <c:pt idx="1356">
                  <c:v>0.512057066006669</c:v>
                </c:pt>
                <c:pt idx="1357">
                  <c:v>0.512550344237332</c:v>
                </c:pt>
                <c:pt idx="1358">
                  <c:v>0.513043865911499</c:v>
                </c:pt>
                <c:pt idx="1359">
                  <c:v>0.513537631269577</c:v>
                </c:pt>
                <c:pt idx="1360">
                  <c:v>0.51403164055233</c:v>
                </c:pt>
                <c:pt idx="1361">
                  <c:v>0.514525894000879</c:v>
                </c:pt>
                <c:pt idx="1362">
                  <c:v>0.515020391856705</c:v>
                </c:pt>
                <c:pt idx="1363">
                  <c:v>0.515515134361643</c:v>
                </c:pt>
                <c:pt idx="1364">
                  <c:v>0.51601012175789</c:v>
                </c:pt>
                <c:pt idx="1365">
                  <c:v>0.516505354288003</c:v>
                </c:pt>
                <c:pt idx="1366">
                  <c:v>0.517000832194899</c:v>
                </c:pt>
                <c:pt idx="1367">
                  <c:v>0.517496555721855</c:v>
                </c:pt>
                <c:pt idx="1368">
                  <c:v>0.517992525112511</c:v>
                </c:pt>
                <c:pt idx="1369">
                  <c:v>0.518488740610872</c:v>
                </c:pt>
                <c:pt idx="1370">
                  <c:v>0.518985202461301</c:v>
                </c:pt>
                <c:pt idx="1371">
                  <c:v>0.519481910908531</c:v>
                </c:pt>
                <c:pt idx="1372">
                  <c:v>0.519978866197656</c:v>
                </c:pt>
                <c:pt idx="1373">
                  <c:v>0.520476068574136</c:v>
                </c:pt>
                <c:pt idx="1374">
                  <c:v>0.5209735182838</c:v>
                </c:pt>
                <c:pt idx="1375">
                  <c:v>0.52147121557284</c:v>
                </c:pt>
                <c:pt idx="1376">
                  <c:v>0.52196916068782</c:v>
                </c:pt>
                <c:pt idx="1377">
                  <c:v>0.522467353875668</c:v>
                </c:pt>
                <c:pt idx="1378">
                  <c:v>0.522965795383686</c:v>
                </c:pt>
                <c:pt idx="1379">
                  <c:v>0.523464485459542</c:v>
                </c:pt>
                <c:pt idx="1380">
                  <c:v>0.523963424351278</c:v>
                </c:pt>
                <c:pt idx="1381">
                  <c:v>0.524462612307304</c:v>
                </c:pt>
                <c:pt idx="1382">
                  <c:v>0.524962049576404</c:v>
                </c:pt>
                <c:pt idx="1383">
                  <c:v>0.525461736407737</c:v>
                </c:pt>
                <c:pt idx="1384">
                  <c:v>0.525961673050831</c:v>
                </c:pt>
                <c:pt idx="1385">
                  <c:v>0.526461859755593</c:v>
                </c:pt>
                <c:pt idx="1386">
                  <c:v>0.526962296772302</c:v>
                </c:pt>
                <c:pt idx="1387">
                  <c:v>0.527462984351616</c:v>
                </c:pt>
                <c:pt idx="1388">
                  <c:v>0.527963922744565</c:v>
                </c:pt>
                <c:pt idx="1389">
                  <c:v>0.528465112202562</c:v>
                </c:pt>
                <c:pt idx="1390">
                  <c:v>0.528966552977394</c:v>
                </c:pt>
                <c:pt idx="1391">
                  <c:v>0.529468245321229</c:v>
                </c:pt>
                <c:pt idx="1392">
                  <c:v>0.529970189486614</c:v>
                </c:pt>
                <c:pt idx="1393">
                  <c:v>0.530472385726477</c:v>
                </c:pt>
                <c:pt idx="1394">
                  <c:v>0.530974834294126</c:v>
                </c:pt>
                <c:pt idx="1395">
                  <c:v>0.531477535443253</c:v>
                </c:pt>
                <c:pt idx="1396">
                  <c:v>0.531980489427932</c:v>
                </c:pt>
                <c:pt idx="1397">
                  <c:v>0.532483696502619</c:v>
                </c:pt>
                <c:pt idx="1398">
                  <c:v>0.532987156922157</c:v>
                </c:pt>
                <c:pt idx="1399">
                  <c:v>0.533490870941771</c:v>
                </c:pt>
                <c:pt idx="1400">
                  <c:v>0.533994838817075</c:v>
                </c:pt>
                <c:pt idx="1401">
                  <c:v>0.534499060804068</c:v>
                </c:pt>
                <c:pt idx="1402">
                  <c:v>0.535003537159137</c:v>
                </c:pt>
                <c:pt idx="1403">
                  <c:v>0.535508268139056</c:v>
                </c:pt>
                <c:pt idx="1404">
                  <c:v>0.536013254000989</c:v>
                </c:pt>
                <c:pt idx="1405">
                  <c:v>0.53651849500249</c:v>
                </c:pt>
                <c:pt idx="1406">
                  <c:v>0.537023991401504</c:v>
                </c:pt>
                <c:pt idx="1407">
                  <c:v>0.537529743456366</c:v>
                </c:pt>
                <c:pt idx="1408">
                  <c:v>0.538035751425803</c:v>
                </c:pt>
                <c:pt idx="1409">
                  <c:v>0.538542015568937</c:v>
                </c:pt>
                <c:pt idx="1410">
                  <c:v>0.539048536145282</c:v>
                </c:pt>
                <c:pt idx="1411">
                  <c:v>0.539555313414747</c:v>
                </c:pt>
                <c:pt idx="1412">
                  <c:v>0.540062347637637</c:v>
                </c:pt>
                <c:pt idx="1413">
                  <c:v>0.540569639074651</c:v>
                </c:pt>
                <c:pt idx="1414">
                  <c:v>0.541077187986889</c:v>
                </c:pt>
                <c:pt idx="1415">
                  <c:v>0.541584994635844</c:v>
                </c:pt>
                <c:pt idx="1416">
                  <c:v>0.542093059283411</c:v>
                </c:pt>
                <c:pt idx="1417">
                  <c:v>0.542601382191882</c:v>
                </c:pt>
                <c:pt idx="1418">
                  <c:v>0.543109963623952</c:v>
                </c:pt>
                <c:pt idx="1419">
                  <c:v>0.543618803842715</c:v>
                </c:pt>
                <c:pt idx="1420">
                  <c:v>0.544127903111666</c:v>
                </c:pt>
                <c:pt idx="1421">
                  <c:v>0.544637261694706</c:v>
                </c:pt>
                <c:pt idx="1422">
                  <c:v>0.545146879856136</c:v>
                </c:pt>
                <c:pt idx="1423">
                  <c:v>0.545656757860662</c:v>
                </c:pt>
                <c:pt idx="1424">
                  <c:v>0.546166895973398</c:v>
                </c:pt>
                <c:pt idx="1425">
                  <c:v>0.546677294459859</c:v>
                </c:pt>
                <c:pt idx="1426">
                  <c:v>0.547187953585971</c:v>
                </c:pt>
                <c:pt idx="1427">
                  <c:v>0.547698873618066</c:v>
                </c:pt>
                <c:pt idx="1428">
                  <c:v>0.548210054822884</c:v>
                </c:pt>
                <c:pt idx="1429">
                  <c:v>0.548721497467576</c:v>
                </c:pt>
                <c:pt idx="1430">
                  <c:v>0.5492332018197</c:v>
                </c:pt>
                <c:pt idx="1431">
                  <c:v>0.549745168147228</c:v>
                </c:pt>
                <c:pt idx="1432">
                  <c:v>0.550257396718541</c:v>
                </c:pt>
                <c:pt idx="1433">
                  <c:v>0.550769887802437</c:v>
                </c:pt>
                <c:pt idx="1434">
                  <c:v>0.551282641668122</c:v>
                </c:pt>
                <c:pt idx="1435">
                  <c:v>0.551795658585221</c:v>
                </c:pt>
                <c:pt idx="1436">
                  <c:v>0.552308938823771</c:v>
                </c:pt>
                <c:pt idx="1437">
                  <c:v>0.552822482654227</c:v>
                </c:pt>
                <c:pt idx="1438">
                  <c:v>0.55333629034746</c:v>
                </c:pt>
                <c:pt idx="1439">
                  <c:v>0.553850362174757</c:v>
                </c:pt>
                <c:pt idx="1440">
                  <c:v>0.554364698407829</c:v>
                </c:pt>
                <c:pt idx="1441">
                  <c:v>0.5548792993188</c:v>
                </c:pt>
                <c:pt idx="1442">
                  <c:v>0.555394165180218</c:v>
                </c:pt>
                <c:pt idx="1443">
                  <c:v>0.555909296265051</c:v>
                </c:pt>
                <c:pt idx="1444">
                  <c:v>0.556424692846691</c:v>
                </c:pt>
                <c:pt idx="1445">
                  <c:v>0.55694035519895</c:v>
                </c:pt>
                <c:pt idx="1446">
                  <c:v>0.557456283596066</c:v>
                </c:pt>
                <c:pt idx="1447">
                  <c:v>0.557972478312701</c:v>
                </c:pt>
                <c:pt idx="1448">
                  <c:v>0.558488939623942</c:v>
                </c:pt>
                <c:pt idx="1449">
                  <c:v>0.559005667805303</c:v>
                </c:pt>
                <c:pt idx="1450">
                  <c:v>0.559522663132725</c:v>
                </c:pt>
                <c:pt idx="1451">
                  <c:v>0.560039925882578</c:v>
                </c:pt>
                <c:pt idx="1452">
                  <c:v>0.56055745633166</c:v>
                </c:pt>
                <c:pt idx="1453">
                  <c:v>0.561075254757199</c:v>
                </c:pt>
                <c:pt idx="1454">
                  <c:v>0.561593321436856</c:v>
                </c:pt>
                <c:pt idx="1455">
                  <c:v>0.562111656648721</c:v>
                </c:pt>
                <c:pt idx="1456">
                  <c:v>0.562630260671318</c:v>
                </c:pt>
                <c:pt idx="1457">
                  <c:v>0.563149133783604</c:v>
                </c:pt>
                <c:pt idx="1458">
                  <c:v>0.563668276264971</c:v>
                </c:pt>
                <c:pt idx="1459">
                  <c:v>0.564187688395247</c:v>
                </c:pt>
                <c:pt idx="1460">
                  <c:v>0.564707370454694</c:v>
                </c:pt>
                <c:pt idx="1461">
                  <c:v>0.565227322724013</c:v>
                </c:pt>
                <c:pt idx="1462">
                  <c:v>0.565747545484343</c:v>
                </c:pt>
                <c:pt idx="1463">
                  <c:v>0.566268039017262</c:v>
                </c:pt>
                <c:pt idx="1464">
                  <c:v>0.566788803604787</c:v>
                </c:pt>
                <c:pt idx="1465">
                  <c:v>0.567309839529376</c:v>
                </c:pt>
                <c:pt idx="1466">
                  <c:v>0.56783114707393</c:v>
                </c:pt>
                <c:pt idx="1467">
                  <c:v>0.568352726521791</c:v>
                </c:pt>
                <c:pt idx="1468">
                  <c:v>0.568874578156746</c:v>
                </c:pt>
                <c:pt idx="1469">
                  <c:v>0.569396702263026</c:v>
                </c:pt>
                <c:pt idx="1470">
                  <c:v>0.569919099125307</c:v>
                </c:pt>
                <c:pt idx="1471">
                  <c:v>0.570441769028712</c:v>
                </c:pt>
                <c:pt idx="1472">
                  <c:v>0.57096471225881</c:v>
                </c:pt>
                <c:pt idx="1473">
                  <c:v>0.571487929101621</c:v>
                </c:pt>
                <c:pt idx="1474">
                  <c:v>0.572011419843611</c:v>
                </c:pt>
                <c:pt idx="1475">
                  <c:v>0.572535184771698</c:v>
                </c:pt>
                <c:pt idx="1476">
                  <c:v>0.573059224173251</c:v>
                </c:pt>
                <c:pt idx="1477">
                  <c:v>0.57358353833609</c:v>
                </c:pt>
                <c:pt idx="1478">
                  <c:v>0.574108127548489</c:v>
                </c:pt>
                <c:pt idx="1479">
                  <c:v>0.574632992099176</c:v>
                </c:pt>
                <c:pt idx="1480">
                  <c:v>0.575158132277333</c:v>
                </c:pt>
                <c:pt idx="1481">
                  <c:v>0.575683548372598</c:v>
                </c:pt>
                <c:pt idx="1482">
                  <c:v>0.576209240675066</c:v>
                </c:pt>
                <c:pt idx="1483">
                  <c:v>0.576735209475291</c:v>
                </c:pt>
                <c:pt idx="1484">
                  <c:v>0.577261455064282</c:v>
                </c:pt>
                <c:pt idx="1485">
                  <c:v>0.577787977733513</c:v>
                </c:pt>
                <c:pt idx="1486">
                  <c:v>0.578314777774913</c:v>
                </c:pt>
                <c:pt idx="1487">
                  <c:v>0.578841855480878</c:v>
                </c:pt>
                <c:pt idx="1488">
                  <c:v>0.579369211144262</c:v>
                </c:pt>
                <c:pt idx="1489">
                  <c:v>0.579896845058385</c:v>
                </c:pt>
                <c:pt idx="1490">
                  <c:v>0.580424757517032</c:v>
                </c:pt>
                <c:pt idx="1491">
                  <c:v>0.580952948814452</c:v>
                </c:pt>
                <c:pt idx="1492">
                  <c:v>0.581481419245361</c:v>
                </c:pt>
                <c:pt idx="1493">
                  <c:v>0.582010169104942</c:v>
                </c:pt>
                <c:pt idx="1494">
                  <c:v>0.582539198688848</c:v>
                </c:pt>
                <c:pt idx="1495">
                  <c:v>0.5830685082932</c:v>
                </c:pt>
                <c:pt idx="1496">
                  <c:v>0.583598098214591</c:v>
                </c:pt>
                <c:pt idx="1497">
                  <c:v>0.584127968750084</c:v>
                </c:pt>
                <c:pt idx="1498">
                  <c:v>0.584658120197214</c:v>
                </c:pt>
                <c:pt idx="1499">
                  <c:v>0.585188552853991</c:v>
                </c:pt>
                <c:pt idx="1500">
                  <c:v>0.5857192670189</c:v>
                </c:pt>
                <c:pt idx="1501">
                  <c:v>0.586250262990899</c:v>
                </c:pt>
                <c:pt idx="1502">
                  <c:v>0.586781541069424</c:v>
                </c:pt>
                <c:pt idx="1503">
                  <c:v>0.587313101554389</c:v>
                </c:pt>
                <c:pt idx="1504">
                  <c:v>0.587844944746186</c:v>
                </c:pt>
                <c:pt idx="1505">
                  <c:v>0.588377070945686</c:v>
                </c:pt>
                <c:pt idx="1506">
                  <c:v>0.58890948045424</c:v>
                </c:pt>
                <c:pt idx="1507">
                  <c:v>0.589442173573684</c:v>
                </c:pt>
                <c:pt idx="1508">
                  <c:v>0.589975150606332</c:v>
                </c:pt>
                <c:pt idx="1509">
                  <c:v>0.590508411854985</c:v>
                </c:pt>
                <c:pt idx="1510">
                  <c:v>0.591041957622927</c:v>
                </c:pt>
                <c:pt idx="1511">
                  <c:v>0.591575788213928</c:v>
                </c:pt>
                <c:pt idx="1512">
                  <c:v>0.592109903932246</c:v>
                </c:pt>
                <c:pt idx="1513">
                  <c:v>0.592644305082625</c:v>
                </c:pt>
                <c:pt idx="1514">
                  <c:v>0.593178991970299</c:v>
                </c:pt>
                <c:pt idx="1515">
                  <c:v>0.59371396490099</c:v>
                </c:pt>
                <c:pt idx="1516">
                  <c:v>0.594249224180915</c:v>
                </c:pt>
                <c:pt idx="1517">
                  <c:v>0.594784770116778</c:v>
                </c:pt>
                <c:pt idx="1518">
                  <c:v>0.595320603015779</c:v>
                </c:pt>
                <c:pt idx="1519">
                  <c:v>0.595856723185612</c:v>
                </c:pt>
                <c:pt idx="1520">
                  <c:v>0.596393130934465</c:v>
                </c:pt>
                <c:pt idx="1521">
                  <c:v>0.596929826571024</c:v>
                </c:pt>
                <c:pt idx="1522">
                  <c:v>0.597466810404469</c:v>
                </c:pt>
                <c:pt idx="1523">
                  <c:v>0.598004082744482</c:v>
                </c:pt>
                <c:pt idx="1524">
                  <c:v>0.598541643901243</c:v>
                </c:pt>
                <c:pt idx="1525">
                  <c:v>0.599079494185432</c:v>
                </c:pt>
                <c:pt idx="1526">
                  <c:v>0.599617633908231</c:v>
                </c:pt>
                <c:pt idx="1527">
                  <c:v>0.600156063381324</c:v>
                </c:pt>
                <c:pt idx="1528">
                  <c:v>0.600694782916899</c:v>
                </c:pt>
                <c:pt idx="1529">
                  <c:v>0.601233792827651</c:v>
                </c:pt>
                <c:pt idx="1530">
                  <c:v>0.601773093426777</c:v>
                </c:pt>
                <c:pt idx="1531">
                  <c:v>0.602312685027984</c:v>
                </c:pt>
                <c:pt idx="1532">
                  <c:v>0.602852567945486</c:v>
                </c:pt>
                <c:pt idx="1533">
                  <c:v>0.603392742494007</c:v>
                </c:pt>
                <c:pt idx="1534">
                  <c:v>0.603933208988779</c:v>
                </c:pt>
                <c:pt idx="1535">
                  <c:v>0.604473967745549</c:v>
                </c:pt>
                <c:pt idx="1536">
                  <c:v>0.605015019080572</c:v>
                </c:pt>
                <c:pt idx="1537">
                  <c:v>0.605556363310621</c:v>
                </c:pt>
                <c:pt idx="1538">
                  <c:v>0.606098000752982</c:v>
                </c:pt>
                <c:pt idx="1539">
                  <c:v>0.606639931725456</c:v>
                </c:pt>
                <c:pt idx="1540">
                  <c:v>0.607182156546361</c:v>
                </c:pt>
                <c:pt idx="1541">
                  <c:v>0.607724675534535</c:v>
                </c:pt>
                <c:pt idx="1542">
                  <c:v>0.608267489009333</c:v>
                </c:pt>
                <c:pt idx="1543">
                  <c:v>0.608810597290632</c:v>
                </c:pt>
                <c:pt idx="1544">
                  <c:v>0.609354000698829</c:v>
                </c:pt>
                <c:pt idx="1545">
                  <c:v>0.609897699554844</c:v>
                </c:pt>
                <c:pt idx="1546">
                  <c:v>0.610441694180123</c:v>
                </c:pt>
                <c:pt idx="1547">
                  <c:v>0.610985984896633</c:v>
                </c:pt>
                <c:pt idx="1548">
                  <c:v>0.61153057202687</c:v>
                </c:pt>
                <c:pt idx="1549">
                  <c:v>0.612075455893855</c:v>
                </c:pt>
                <c:pt idx="1550">
                  <c:v>0.61262063682114</c:v>
                </c:pt>
                <c:pt idx="1551">
                  <c:v>0.613166115132804</c:v>
                </c:pt>
                <c:pt idx="1552">
                  <c:v>0.613711891153457</c:v>
                </c:pt>
                <c:pt idx="1553">
                  <c:v>0.614257965208243</c:v>
                </c:pt>
                <c:pt idx="1554">
                  <c:v>0.614804337622836</c:v>
                </c:pt>
                <c:pt idx="1555">
                  <c:v>0.615351008723445</c:v>
                </c:pt>
                <c:pt idx="1556">
                  <c:v>0.615897978836816</c:v>
                </c:pt>
                <c:pt idx="1557">
                  <c:v>0.616445248290229</c:v>
                </c:pt>
                <c:pt idx="1558">
                  <c:v>0.616992817411504</c:v>
                </c:pt>
                <c:pt idx="1559">
                  <c:v>0.617540686528997</c:v>
                </c:pt>
                <c:pt idx="1560">
                  <c:v>0.618088855971606</c:v>
                </c:pt>
                <c:pt idx="1561">
                  <c:v>0.618637326068771</c:v>
                </c:pt>
                <c:pt idx="1562">
                  <c:v>0.619186097150471</c:v>
                </c:pt>
                <c:pt idx="1563">
                  <c:v>0.619735169547233</c:v>
                </c:pt>
                <c:pt idx="1564">
                  <c:v>0.620284543590124</c:v>
                </c:pt>
                <c:pt idx="1565">
                  <c:v>0.62083421961076</c:v>
                </c:pt>
                <c:pt idx="1566">
                  <c:v>0.621384197941305</c:v>
                </c:pt>
                <c:pt idx="1567">
                  <c:v>0.621934478914468</c:v>
                </c:pt>
                <c:pt idx="1568">
                  <c:v>0.622485062863509</c:v>
                </c:pt>
                <c:pt idx="1569">
                  <c:v>0.623035950122241</c:v>
                </c:pt>
                <c:pt idx="1570">
                  <c:v>0.623587141025026</c:v>
                </c:pt>
                <c:pt idx="1571">
                  <c:v>0.624138635906781</c:v>
                </c:pt>
                <c:pt idx="1572">
                  <c:v>0.624690435102976</c:v>
                </c:pt>
                <c:pt idx="1573">
                  <c:v>0.625242538949637</c:v>
                </c:pt>
                <c:pt idx="1574">
                  <c:v>0.625794947783348</c:v>
                </c:pt>
                <c:pt idx="1575">
                  <c:v>0.62634766194125</c:v>
                </c:pt>
                <c:pt idx="1576">
                  <c:v>0.626900681761044</c:v>
                </c:pt>
                <c:pt idx="1577">
                  <c:v>0.627454007580991</c:v>
                </c:pt>
                <c:pt idx="1578">
                  <c:v>0.628007639739914</c:v>
                </c:pt>
                <c:pt idx="1579">
                  <c:v>0.628561578577199</c:v>
                </c:pt>
                <c:pt idx="1580">
                  <c:v>0.629115824432797</c:v>
                </c:pt>
                <c:pt idx="1581">
                  <c:v>0.629670377647223</c:v>
                </c:pt>
                <c:pt idx="1582">
                  <c:v>0.630225238561561</c:v>
                </c:pt>
                <c:pt idx="1583">
                  <c:v>0.630780407517462</c:v>
                </c:pt>
                <c:pt idx="1584">
                  <c:v>0.631335884857145</c:v>
                </c:pt>
                <c:pt idx="1585">
                  <c:v>0.631891670923401</c:v>
                </c:pt>
                <c:pt idx="1586">
                  <c:v>0.632447766059594</c:v>
                </c:pt>
                <c:pt idx="1587">
                  <c:v>0.633004170609659</c:v>
                </c:pt>
                <c:pt idx="1588">
                  <c:v>0.633560884918106</c:v>
                </c:pt>
                <c:pt idx="1589">
                  <c:v>0.634117909330021</c:v>
                </c:pt>
                <c:pt idx="1590">
                  <c:v>0.634675244191067</c:v>
                </c:pt>
                <c:pt idx="1591">
                  <c:v>0.635232889847486</c:v>
                </c:pt>
                <c:pt idx="1592">
                  <c:v>0.635790846646099</c:v>
                </c:pt>
                <c:pt idx="1593">
                  <c:v>0.636349114934306</c:v>
                </c:pt>
                <c:pt idx="1594">
                  <c:v>0.636907695060092</c:v>
                </c:pt>
                <c:pt idx="1595">
                  <c:v>0.637466587372024</c:v>
                </c:pt>
                <c:pt idx="1596">
                  <c:v>0.638025792219254</c:v>
                </c:pt>
                <c:pt idx="1597">
                  <c:v>0.63858530995152</c:v>
                </c:pt>
                <c:pt idx="1598">
                  <c:v>0.639145140919148</c:v>
                </c:pt>
                <c:pt idx="1599">
                  <c:v>0.639705285473051</c:v>
                </c:pt>
                <c:pt idx="1600">
                  <c:v>0.640265743964735</c:v>
                </c:pt>
                <c:pt idx="1601">
                  <c:v>0.640826516746295</c:v>
                </c:pt>
                <c:pt idx="1602">
                  <c:v>0.641387604170418</c:v>
                </c:pt>
                <c:pt idx="1603">
                  <c:v>0.641949006590386</c:v>
                </c:pt>
                <c:pt idx="1604">
                  <c:v>0.642510724360079</c:v>
                </c:pt>
                <c:pt idx="1605">
                  <c:v>0.643072757833969</c:v>
                </c:pt>
                <c:pt idx="1606">
                  <c:v>0.643635107367129</c:v>
                </c:pt>
                <c:pt idx="1607">
                  <c:v>0.644197773315231</c:v>
                </c:pt>
                <c:pt idx="1608">
                  <c:v>0.644760756034547</c:v>
                </c:pt>
                <c:pt idx="1609">
                  <c:v>0.645324055881951</c:v>
                </c:pt>
                <c:pt idx="1610">
                  <c:v>0.645887673214921</c:v>
                </c:pt>
                <c:pt idx="1611">
                  <c:v>0.64645160839154</c:v>
                </c:pt>
                <c:pt idx="1612">
                  <c:v>0.647015861770496</c:v>
                </c:pt>
                <c:pt idx="1613">
                  <c:v>0.647580433711086</c:v>
                </c:pt>
                <c:pt idx="1614">
                  <c:v>0.648145324573214</c:v>
                </c:pt>
                <c:pt idx="1615">
                  <c:v>0.648710534717396</c:v>
                </c:pt>
                <c:pt idx="1616">
                  <c:v>0.64927606450476</c:v>
                </c:pt>
                <c:pt idx="1617">
                  <c:v>0.649841914297045</c:v>
                </c:pt>
                <c:pt idx="1618">
                  <c:v>0.650408084456606</c:v>
                </c:pt>
                <c:pt idx="1619">
                  <c:v>0.650974575346412</c:v>
                </c:pt>
                <c:pt idx="1620">
                  <c:v>0.651541387330053</c:v>
                </c:pt>
                <c:pt idx="1621">
                  <c:v>0.652108520771733</c:v>
                </c:pt>
                <c:pt idx="1622">
                  <c:v>0.652675976036278</c:v>
                </c:pt>
                <c:pt idx="1623">
                  <c:v>0.653243753489137</c:v>
                </c:pt>
                <c:pt idx="1624">
                  <c:v>0.65381185349638</c:v>
                </c:pt>
                <c:pt idx="1625">
                  <c:v>0.654380276424701</c:v>
                </c:pt>
                <c:pt idx="1626">
                  <c:v>0.654949022641421</c:v>
                </c:pt>
                <c:pt idx="1627">
                  <c:v>0.655518092514487</c:v>
                </c:pt>
                <c:pt idx="1628">
                  <c:v>0.656087486412475</c:v>
                </c:pt>
                <c:pt idx="1629">
                  <c:v>0.656657204704591</c:v>
                </c:pt>
                <c:pt idx="1630">
                  <c:v>0.657227247760672</c:v>
                </c:pt>
                <c:pt idx="1631">
                  <c:v>0.657797615951188</c:v>
                </c:pt>
                <c:pt idx="1632">
                  <c:v>0.658368309647244</c:v>
                </c:pt>
                <c:pt idx="1633">
                  <c:v>0.65893932922058</c:v>
                </c:pt>
                <c:pt idx="1634">
                  <c:v>0.659510675043572</c:v>
                </c:pt>
                <c:pt idx="1635">
                  <c:v>0.660082347489238</c:v>
                </c:pt>
                <c:pt idx="1636">
                  <c:v>0.660654346931232</c:v>
                </c:pt>
                <c:pt idx="1637">
                  <c:v>0.661226673743852</c:v>
                </c:pt>
                <c:pt idx="1638">
                  <c:v>0.66179932830204</c:v>
                </c:pt>
                <c:pt idx="1639">
                  <c:v>0.662372310981379</c:v>
                </c:pt>
                <c:pt idx="1640">
                  <c:v>0.662945622158102</c:v>
                </c:pt>
                <c:pt idx="1641">
                  <c:v>0.663519262209086</c:v>
                </c:pt>
                <c:pt idx="1642">
                  <c:v>0.66409323151186</c:v>
                </c:pt>
                <c:pt idx="1643">
                  <c:v>0.6646675304446</c:v>
                </c:pt>
                <c:pt idx="1644">
                  <c:v>0.665242159386138</c:v>
                </c:pt>
                <c:pt idx="1645">
                  <c:v>0.665817118715955</c:v>
                </c:pt>
                <c:pt idx="1646">
                  <c:v>0.666392408814191</c:v>
                </c:pt>
                <c:pt idx="1647">
                  <c:v>0.666968030061641</c:v>
                </c:pt>
                <c:pt idx="1648">
                  <c:v>0.667543982839756</c:v>
                </c:pt>
                <c:pt idx="1649">
                  <c:v>0.668120267530649</c:v>
                </c:pt>
                <c:pt idx="1650">
                  <c:v>0.668696884517093</c:v>
                </c:pt>
                <c:pt idx="1651">
                  <c:v>0.669273834182523</c:v>
                </c:pt>
                <c:pt idx="1652">
                  <c:v>0.66985111691104</c:v>
                </c:pt>
                <c:pt idx="1653">
                  <c:v>0.670428733087408</c:v>
                </c:pt>
                <c:pt idx="1654">
                  <c:v>0.671006683097061</c:v>
                </c:pt>
                <c:pt idx="1655">
                  <c:v>0.671584967326098</c:v>
                </c:pt>
                <c:pt idx="1656">
                  <c:v>0.672163586161292</c:v>
                </c:pt>
                <c:pt idx="1657">
                  <c:v>0.672742539990085</c:v>
                </c:pt>
                <c:pt idx="1658">
                  <c:v>0.673321829200595</c:v>
                </c:pt>
                <c:pt idx="1659">
                  <c:v>0.673901454181611</c:v>
                </c:pt>
                <c:pt idx="1660">
                  <c:v>0.674481415322602</c:v>
                </c:pt>
                <c:pt idx="1661">
                  <c:v>0.675061713013713</c:v>
                </c:pt>
                <c:pt idx="1662">
                  <c:v>0.67564234764577</c:v>
                </c:pt>
                <c:pt idx="1663">
                  <c:v>0.676223319610279</c:v>
                </c:pt>
                <c:pt idx="1664">
                  <c:v>0.676804629299431</c:v>
                </c:pt>
                <c:pt idx="1665">
                  <c:v>0.677386277106097</c:v>
                </c:pt>
                <c:pt idx="1666">
                  <c:v>0.677968263423838</c:v>
                </c:pt>
                <c:pt idx="1667">
                  <c:v>0.678550588646901</c:v>
                </c:pt>
                <c:pt idx="1668">
                  <c:v>0.679133253170222</c:v>
                </c:pt>
                <c:pt idx="1669">
                  <c:v>0.679716257389428</c:v>
                </c:pt>
                <c:pt idx="1670">
                  <c:v>0.680299601700838</c:v>
                </c:pt>
                <c:pt idx="1671">
                  <c:v>0.680883286501467</c:v>
                </c:pt>
                <c:pt idx="1672">
                  <c:v>0.681467312189022</c:v>
                </c:pt>
                <c:pt idx="1673">
                  <c:v>0.68205167916191</c:v>
                </c:pt>
                <c:pt idx="1674">
                  <c:v>0.682636387819235</c:v>
                </c:pt>
                <c:pt idx="1675">
                  <c:v>0.683221438560804</c:v>
                </c:pt>
                <c:pt idx="1676">
                  <c:v>0.683806831787124</c:v>
                </c:pt>
                <c:pt idx="1677">
                  <c:v>0.684392567899407</c:v>
                </c:pt>
                <c:pt idx="1678">
                  <c:v>0.684978647299568</c:v>
                </c:pt>
                <c:pt idx="1679">
                  <c:v>0.685565070390233</c:v>
                </c:pt>
                <c:pt idx="1680">
                  <c:v>0.686151837574733</c:v>
                </c:pt>
                <c:pt idx="1681">
                  <c:v>0.686738949257112</c:v>
                </c:pt>
                <c:pt idx="1682">
                  <c:v>0.687326405842125</c:v>
                </c:pt>
                <c:pt idx="1683">
                  <c:v>0.68791420773524</c:v>
                </c:pt>
                <c:pt idx="1684">
                  <c:v>0.688502355342643</c:v>
                </c:pt>
                <c:pt idx="1685">
                  <c:v>0.689090849071234</c:v>
                </c:pt>
                <c:pt idx="1686">
                  <c:v>0.689679689328633</c:v>
                </c:pt>
                <c:pt idx="1687">
                  <c:v>0.690268876523182</c:v>
                </c:pt>
                <c:pt idx="1688">
                  <c:v>0.690858411063943</c:v>
                </c:pt>
                <c:pt idx="1689">
                  <c:v>0.691448293360704</c:v>
                </c:pt>
                <c:pt idx="1690">
                  <c:v>0.692038523823975</c:v>
                </c:pt>
                <c:pt idx="1691">
                  <c:v>0.692629102864998</c:v>
                </c:pt>
                <c:pt idx="1692">
                  <c:v>0.69322003089574</c:v>
                </c:pt>
                <c:pt idx="1693">
                  <c:v>0.693811308328902</c:v>
                </c:pt>
                <c:pt idx="1694">
                  <c:v>0.694402935577916</c:v>
                </c:pt>
                <c:pt idx="1695">
                  <c:v>0.694994913056946</c:v>
                </c:pt>
                <c:pt idx="1696">
                  <c:v>0.695587241180897</c:v>
                </c:pt>
                <c:pt idx="1697">
                  <c:v>0.696179920365408</c:v>
                </c:pt>
                <c:pt idx="1698">
                  <c:v>0.696772951026857</c:v>
                </c:pt>
                <c:pt idx="1699">
                  <c:v>0.697366333582366</c:v>
                </c:pt>
                <c:pt idx="1700">
                  <c:v>0.697960068449799</c:v>
                </c:pt>
                <c:pt idx="1701">
                  <c:v>0.698554156047763</c:v>
                </c:pt>
                <c:pt idx="1702">
                  <c:v>0.699148596795614</c:v>
                </c:pt>
                <c:pt idx="1703">
                  <c:v>0.699743391113454</c:v>
                </c:pt>
                <c:pt idx="1704">
                  <c:v>0.700338539422137</c:v>
                </c:pt>
                <c:pt idx="1705">
                  <c:v>0.700934042143267</c:v>
                </c:pt>
                <c:pt idx="1706">
                  <c:v>0.701529899699204</c:v>
                </c:pt>
                <c:pt idx="1707">
                  <c:v>0.702126112513062</c:v>
                </c:pt>
                <c:pt idx="1708">
                  <c:v>0.702722681008711</c:v>
                </c:pt>
                <c:pt idx="1709">
                  <c:v>0.703319605610784</c:v>
                </c:pt>
                <c:pt idx="1710">
                  <c:v>0.703916886744669</c:v>
                </c:pt>
                <c:pt idx="1711">
                  <c:v>0.704514524836523</c:v>
                </c:pt>
                <c:pt idx="1712">
                  <c:v>0.705112520313263</c:v>
                </c:pt>
                <c:pt idx="1713">
                  <c:v>0.705710873602574</c:v>
                </c:pt>
                <c:pt idx="1714">
                  <c:v>0.706309585132909</c:v>
                </c:pt>
                <c:pt idx="1715">
                  <c:v>0.706908655333492</c:v>
                </c:pt>
                <c:pt idx="1716">
                  <c:v>0.707508084634317</c:v>
                </c:pt>
                <c:pt idx="1717">
                  <c:v>0.708107873466152</c:v>
                </c:pt>
                <c:pt idx="1718">
                  <c:v>0.708708022260543</c:v>
                </c:pt>
                <c:pt idx="1719">
                  <c:v>0.709308531449811</c:v>
                </c:pt>
                <c:pt idx="1720">
                  <c:v>0.709909401467056</c:v>
                </c:pt>
                <c:pt idx="1721">
                  <c:v>0.710510632746161</c:v>
                </c:pt>
                <c:pt idx="1722">
                  <c:v>0.711112225721792</c:v>
                </c:pt>
                <c:pt idx="1723">
                  <c:v>0.711714180829398</c:v>
                </c:pt>
                <c:pt idx="1724">
                  <c:v>0.712316498505216</c:v>
                </c:pt>
                <c:pt idx="1725">
                  <c:v>0.712919179186272</c:v>
                </c:pt>
                <c:pt idx="1726">
                  <c:v>0.713522223310382</c:v>
                </c:pt>
                <c:pt idx="1727">
                  <c:v>0.714125631316156</c:v>
                </c:pt>
                <c:pt idx="1728">
                  <c:v>0.714729403642997</c:v>
                </c:pt>
                <c:pt idx="1729">
                  <c:v>0.715333540731104</c:v>
                </c:pt>
                <c:pt idx="1730">
                  <c:v>0.715938043021476</c:v>
                </c:pt>
                <c:pt idx="1731">
                  <c:v>0.71654291095591</c:v>
                </c:pt>
                <c:pt idx="1732">
                  <c:v>0.717148144977008</c:v>
                </c:pt>
                <c:pt idx="1733">
                  <c:v>0.717753745528174</c:v>
                </c:pt>
                <c:pt idx="1734">
                  <c:v>0.718359713053618</c:v>
                </c:pt>
                <c:pt idx="1735">
                  <c:v>0.71896604799836</c:v>
                </c:pt>
                <c:pt idx="1736">
                  <c:v>0.719572750808228</c:v>
                </c:pt>
                <c:pt idx="1737">
                  <c:v>0.720179821929862</c:v>
                </c:pt>
                <c:pt idx="1738">
                  <c:v>0.720787261810718</c:v>
                </c:pt>
                <c:pt idx="1739">
                  <c:v>0.721395070899065</c:v>
                </c:pt>
                <c:pt idx="1740">
                  <c:v>0.722003249643992</c:v>
                </c:pt>
                <c:pt idx="1741">
                  <c:v>0.722611798495407</c:v>
                </c:pt>
                <c:pt idx="1742">
                  <c:v>0.72322071790404</c:v>
                </c:pt>
                <c:pt idx="1743">
                  <c:v>0.723830008321446</c:v>
                </c:pt>
                <c:pt idx="1744">
                  <c:v>0.724439670200003</c:v>
                </c:pt>
                <c:pt idx="1745">
                  <c:v>0.72504970399292</c:v>
                </c:pt>
                <c:pt idx="1746">
                  <c:v>0.725660110154234</c:v>
                </c:pt>
                <c:pt idx="1747">
                  <c:v>0.726270889138816</c:v>
                </c:pt>
                <c:pt idx="1748">
                  <c:v>0.726882041402368</c:v>
                </c:pt>
                <c:pt idx="1749">
                  <c:v>0.72749356740143</c:v>
                </c:pt>
                <c:pt idx="1750">
                  <c:v>0.72810546759338</c:v>
                </c:pt>
                <c:pt idx="1751">
                  <c:v>0.728717742436436</c:v>
                </c:pt>
                <c:pt idx="1752">
                  <c:v>0.729330392389657</c:v>
                </c:pt>
                <c:pt idx="1753">
                  <c:v>0.729943417912948</c:v>
                </c:pt>
                <c:pt idx="1754">
                  <c:v>0.73055681946706</c:v>
                </c:pt>
                <c:pt idx="1755">
                  <c:v>0.731170597513591</c:v>
                </c:pt>
                <c:pt idx="1756">
                  <c:v>0.731784752514991</c:v>
                </c:pt>
                <c:pt idx="1757">
                  <c:v>0.732399284934562</c:v>
                </c:pt>
                <c:pt idx="1758">
                  <c:v>0.733014195236461</c:v>
                </c:pt>
                <c:pt idx="1759">
                  <c:v>0.7336294838857</c:v>
                </c:pt>
                <c:pt idx="1760">
                  <c:v>0.734245151348153</c:v>
                </c:pt>
                <c:pt idx="1761">
                  <c:v>0.734861198090552</c:v>
                </c:pt>
                <c:pt idx="1762">
                  <c:v>0.735477624580495</c:v>
                </c:pt>
                <c:pt idx="1763">
                  <c:v>0.736094431286442</c:v>
                </c:pt>
                <c:pt idx="1764">
                  <c:v>0.736711618677723</c:v>
                </c:pt>
                <c:pt idx="1765">
                  <c:v>0.737329187224537</c:v>
                </c:pt>
                <c:pt idx="1766">
                  <c:v>0.737947137397953</c:v>
                </c:pt>
                <c:pt idx="1767">
                  <c:v>0.738565469669916</c:v>
                </c:pt>
                <c:pt idx="1768">
                  <c:v>0.739184184513246</c:v>
                </c:pt>
                <c:pt idx="1769">
                  <c:v>0.739803282401642</c:v>
                </c:pt>
                <c:pt idx="1770">
                  <c:v>0.740422763809681</c:v>
                </c:pt>
                <c:pt idx="1771">
                  <c:v>0.741042629212825</c:v>
                </c:pt>
                <c:pt idx="1772">
                  <c:v>0.74166287908742</c:v>
                </c:pt>
                <c:pt idx="1773">
                  <c:v>0.742283513910699</c:v>
                </c:pt>
                <c:pt idx="1774">
                  <c:v>0.742904534160783</c:v>
                </c:pt>
                <c:pt idx="1775">
                  <c:v>0.743525940316687</c:v>
                </c:pt>
                <c:pt idx="1776">
                  <c:v>0.744147732858315</c:v>
                </c:pt>
                <c:pt idx="1777">
                  <c:v>0.744769912266472</c:v>
                </c:pt>
                <c:pt idx="1778">
                  <c:v>0.745392479022857</c:v>
                </c:pt>
                <c:pt idx="1779">
                  <c:v>0.746015433610071</c:v>
                </c:pt>
                <c:pt idx="1780">
                  <c:v>0.746638776511618</c:v>
                </c:pt>
                <c:pt idx="1781">
                  <c:v>0.747262508211906</c:v>
                </c:pt>
                <c:pt idx="1782">
                  <c:v>0.747886629196248</c:v>
                </c:pt>
                <c:pt idx="1783">
                  <c:v>0.748511139950871</c:v>
                </c:pt>
                <c:pt idx="1784">
                  <c:v>0.749136040962908</c:v>
                </c:pt>
                <c:pt idx="1785">
                  <c:v>0.749761332720411</c:v>
                </c:pt>
                <c:pt idx="1786">
                  <c:v>0.750387015712343</c:v>
                </c:pt>
                <c:pt idx="1787">
                  <c:v>0.751013090428591</c:v>
                </c:pt>
                <c:pt idx="1788">
                  <c:v>0.751639557359957</c:v>
                </c:pt>
                <c:pt idx="1789">
                  <c:v>0.75226641699817</c:v>
                </c:pt>
                <c:pt idx="1790">
                  <c:v>0.752893669835883</c:v>
                </c:pt>
                <c:pt idx="1791">
                  <c:v>0.753521316366677</c:v>
                </c:pt>
                <c:pt idx="1792">
                  <c:v>0.754149357085061</c:v>
                </c:pt>
                <c:pt idx="1793">
                  <c:v>0.754777792486479</c:v>
                </c:pt>
                <c:pt idx="1794">
                  <c:v>0.755406623067309</c:v>
                </c:pt>
                <c:pt idx="1795">
                  <c:v>0.756035849324865</c:v>
                </c:pt>
                <c:pt idx="1796">
                  <c:v>0.756665471757401</c:v>
                </c:pt>
                <c:pt idx="1797">
                  <c:v>0.757295490864113</c:v>
                </c:pt>
                <c:pt idx="1798">
                  <c:v>0.757925907145139</c:v>
                </c:pt>
                <c:pt idx="1799">
                  <c:v>0.758556721101568</c:v>
                </c:pt>
                <c:pt idx="1800">
                  <c:v>0.759187933235433</c:v>
                </c:pt>
                <c:pt idx="1801">
                  <c:v>0.759819544049722</c:v>
                </c:pt>
                <c:pt idx="1802">
                  <c:v>0.760451554048373</c:v>
                </c:pt>
                <c:pt idx="1803">
                  <c:v>0.761083963736284</c:v>
                </c:pt>
                <c:pt idx="1804">
                  <c:v>0.761716773619309</c:v>
                </c:pt>
                <c:pt idx="1805">
                  <c:v>0.762349984204263</c:v>
                </c:pt>
                <c:pt idx="1806">
                  <c:v>0.762983595998926</c:v>
                </c:pt>
                <c:pt idx="1807">
                  <c:v>0.763617609512042</c:v>
                </c:pt>
                <c:pt idx="1808">
                  <c:v>0.764252025253325</c:v>
                </c:pt>
                <c:pt idx="1809">
                  <c:v>0.764886843733458</c:v>
                </c:pt>
                <c:pt idx="1810">
                  <c:v>0.765522065464098</c:v>
                </c:pt>
                <c:pt idx="1811">
                  <c:v>0.766157690957877</c:v>
                </c:pt>
                <c:pt idx="1812">
                  <c:v>0.766793720728408</c:v>
                </c:pt>
                <c:pt idx="1813">
                  <c:v>0.76743015529028</c:v>
                </c:pt>
                <c:pt idx="1814">
                  <c:v>0.768066995159069</c:v>
                </c:pt>
                <c:pt idx="1815">
                  <c:v>0.768704240851334</c:v>
                </c:pt>
                <c:pt idx="1816">
                  <c:v>0.769341892884625</c:v>
                </c:pt>
                <c:pt idx="1817">
                  <c:v>0.76997995177748</c:v>
                </c:pt>
                <c:pt idx="1818">
                  <c:v>0.770618418049432</c:v>
                </c:pt>
                <c:pt idx="1819">
                  <c:v>0.771257292221008</c:v>
                </c:pt>
                <c:pt idx="1820">
                  <c:v>0.771896574813734</c:v>
                </c:pt>
                <c:pt idx="1821">
                  <c:v>0.772536266350139</c:v>
                </c:pt>
                <c:pt idx="1822">
                  <c:v>0.773176367353752</c:v>
                </c:pt>
                <c:pt idx="1823">
                  <c:v>0.773816878349109</c:v>
                </c:pt>
                <c:pt idx="1824">
                  <c:v>0.774457799861757</c:v>
                </c:pt>
                <c:pt idx="1825">
                  <c:v>0.775099132418252</c:v>
                </c:pt>
                <c:pt idx="1826">
                  <c:v>0.775740876546162</c:v>
                </c:pt>
                <c:pt idx="1827">
                  <c:v>0.776383032774075</c:v>
                </c:pt>
                <c:pt idx="1828">
                  <c:v>0.777025601631596</c:v>
                </c:pt>
                <c:pt idx="1829">
                  <c:v>0.777668583649352</c:v>
                </c:pt>
                <c:pt idx="1830">
                  <c:v>0.778311979358994</c:v>
                </c:pt>
                <c:pt idx="1831">
                  <c:v>0.778955789293199</c:v>
                </c:pt>
                <c:pt idx="1832">
                  <c:v>0.779600013985676</c:v>
                </c:pt>
                <c:pt idx="1833">
                  <c:v>0.780244653971163</c:v>
                </c:pt>
                <c:pt idx="1834">
                  <c:v>0.780889709785436</c:v>
                </c:pt>
                <c:pt idx="1835">
                  <c:v>0.781535181965305</c:v>
                </c:pt>
                <c:pt idx="1836">
                  <c:v>0.782181071048624</c:v>
                </c:pt>
                <c:pt idx="1837">
                  <c:v>0.782827377574287</c:v>
                </c:pt>
                <c:pt idx="1838">
                  <c:v>0.783474102082234</c:v>
                </c:pt>
                <c:pt idx="1839">
                  <c:v>0.784121245113453</c:v>
                </c:pt>
                <c:pt idx="1840">
                  <c:v>0.784768807209986</c:v>
                </c:pt>
                <c:pt idx="1841">
                  <c:v>0.785416788914925</c:v>
                </c:pt>
                <c:pt idx="1842">
                  <c:v>0.786065190772419</c:v>
                </c:pt>
                <c:pt idx="1843">
                  <c:v>0.786714013327679</c:v>
                </c:pt>
                <c:pt idx="1844">
                  <c:v>0.787363257126974</c:v>
                </c:pt>
                <c:pt idx="1845">
                  <c:v>0.78801292271764</c:v>
                </c:pt>
                <c:pt idx="1846">
                  <c:v>0.78866301064808</c:v>
                </c:pt>
                <c:pt idx="1847">
                  <c:v>0.789313521467768</c:v>
                </c:pt>
                <c:pt idx="1848">
                  <c:v>0.789964455727249</c:v>
                </c:pt>
                <c:pt idx="1849">
                  <c:v>0.790615813978146</c:v>
                </c:pt>
                <c:pt idx="1850">
                  <c:v>0.791267596773159</c:v>
                </c:pt>
                <c:pt idx="1851">
                  <c:v>0.791919804666071</c:v>
                </c:pt>
                <c:pt idx="1852">
                  <c:v>0.792572438211748</c:v>
                </c:pt>
                <c:pt idx="1853">
                  <c:v>0.793225497966142</c:v>
                </c:pt>
                <c:pt idx="1854">
                  <c:v>0.793878984486299</c:v>
                </c:pt>
                <c:pt idx="1855">
                  <c:v>0.794532898330353</c:v>
                </c:pt>
                <c:pt idx="1856">
                  <c:v>0.795187240057536</c:v>
                </c:pt>
                <c:pt idx="1857">
                  <c:v>0.795842010228179</c:v>
                </c:pt>
                <c:pt idx="1858">
                  <c:v>0.796497209403713</c:v>
                </c:pt>
                <c:pt idx="1859">
                  <c:v>0.797152838146674</c:v>
                </c:pt>
                <c:pt idx="1860">
                  <c:v>0.797808897020706</c:v>
                </c:pt>
                <c:pt idx="1861">
                  <c:v>0.798465386590562</c:v>
                </c:pt>
                <c:pt idx="1862">
                  <c:v>0.799122307422107</c:v>
                </c:pt>
                <c:pt idx="1863">
                  <c:v>0.799779660082323</c:v>
                </c:pt>
                <c:pt idx="1864">
                  <c:v>0.800437445139312</c:v>
                </c:pt>
                <c:pt idx="1865">
                  <c:v>0.801095663162297</c:v>
                </c:pt>
                <c:pt idx="1866">
                  <c:v>0.801754314721625</c:v>
                </c:pt>
                <c:pt idx="1867">
                  <c:v>0.80241340038877</c:v>
                </c:pt>
                <c:pt idx="1868">
                  <c:v>0.80307292073634</c:v>
                </c:pt>
                <c:pt idx="1869">
                  <c:v>0.803732876338073</c:v>
                </c:pt>
                <c:pt idx="1870">
                  <c:v>0.804393267768846</c:v>
                </c:pt>
                <c:pt idx="1871">
                  <c:v>0.805054095604675</c:v>
                </c:pt>
                <c:pt idx="1872">
                  <c:v>0.805715360422719</c:v>
                </c:pt>
                <c:pt idx="1873">
                  <c:v>0.806377062801282</c:v>
                </c:pt>
                <c:pt idx="1874">
                  <c:v>0.807039203319816</c:v>
                </c:pt>
                <c:pt idx="1875">
                  <c:v>0.807701782558928</c:v>
                </c:pt>
                <c:pt idx="1876">
                  <c:v>0.808364801100376</c:v>
                </c:pt>
                <c:pt idx="1877">
                  <c:v>0.809028259527079</c:v>
                </c:pt>
                <c:pt idx="1878">
                  <c:v>0.809692158423115</c:v>
                </c:pt>
                <c:pt idx="1879">
                  <c:v>0.810356498373727</c:v>
                </c:pt>
                <c:pt idx="1880">
                  <c:v>0.811021279965325</c:v>
                </c:pt>
                <c:pt idx="1881">
                  <c:v>0.811686503785489</c:v>
                </c:pt>
                <c:pt idx="1882">
                  <c:v>0.812352170422973</c:v>
                </c:pt>
                <c:pt idx="1883">
                  <c:v>0.813018280467708</c:v>
                </c:pt>
                <c:pt idx="1884">
                  <c:v>0.813684834510802</c:v>
                </c:pt>
                <c:pt idx="1885">
                  <c:v>0.814351833144548</c:v>
                </c:pt>
                <c:pt idx="1886">
                  <c:v>0.815019276962426</c:v>
                </c:pt>
                <c:pt idx="1887">
                  <c:v>0.815687166559103</c:v>
                </c:pt>
                <c:pt idx="1888">
                  <c:v>0.816355502530439</c:v>
                </c:pt>
                <c:pt idx="1889">
                  <c:v>0.817024285473489</c:v>
                </c:pt>
                <c:pt idx="1890">
                  <c:v>0.817693515986508</c:v>
                </c:pt>
                <c:pt idx="1891">
                  <c:v>0.818363194668951</c:v>
                </c:pt>
                <c:pt idx="1892">
                  <c:v>0.819033322121482</c:v>
                </c:pt>
                <c:pt idx="1893">
                  <c:v>0.819703898945968</c:v>
                </c:pt>
                <c:pt idx="1894">
                  <c:v>0.820374925745491</c:v>
                </c:pt>
                <c:pt idx="1895">
                  <c:v>0.821046403124348</c:v>
                </c:pt>
                <c:pt idx="1896">
                  <c:v>0.821718331688052</c:v>
                </c:pt>
                <c:pt idx="1897">
                  <c:v>0.82239071204334</c:v>
                </c:pt>
                <c:pt idx="1898">
                  <c:v>0.823063544798171</c:v>
                </c:pt>
                <c:pt idx="1899">
                  <c:v>0.823736830561735</c:v>
                </c:pt>
                <c:pt idx="1900">
                  <c:v>0.824410569944451</c:v>
                </c:pt>
                <c:pt idx="1901">
                  <c:v>0.825084763557973</c:v>
                </c:pt>
                <c:pt idx="1902">
                  <c:v>0.825759412015193</c:v>
                </c:pt>
                <c:pt idx="1903">
                  <c:v>0.826434515930246</c:v>
                </c:pt>
                <c:pt idx="1904">
                  <c:v>0.827110075918508</c:v>
                </c:pt>
                <c:pt idx="1905">
                  <c:v>0.827786092596607</c:v>
                </c:pt>
                <c:pt idx="1906">
                  <c:v>0.828462566582421</c:v>
                </c:pt>
                <c:pt idx="1907">
                  <c:v>0.829139498495081</c:v>
                </c:pt>
                <c:pt idx="1908">
                  <c:v>0.829816888954978</c:v>
                </c:pt>
                <c:pt idx="1909">
                  <c:v>0.830494738583764</c:v>
                </c:pt>
                <c:pt idx="1910">
                  <c:v>0.831173048004357</c:v>
                </c:pt>
                <c:pt idx="1911">
                  <c:v>0.831851817840942</c:v>
                </c:pt>
                <c:pt idx="1912">
                  <c:v>0.832531048718977</c:v>
                </c:pt>
                <c:pt idx="1913">
                  <c:v>0.833210741265195</c:v>
                </c:pt>
                <c:pt idx="1914">
                  <c:v>0.833890896107607</c:v>
                </c:pt>
                <c:pt idx="1915">
                  <c:v>0.834571513875508</c:v>
                </c:pt>
                <c:pt idx="1916">
                  <c:v>0.835252595199476</c:v>
                </c:pt>
                <c:pt idx="1917">
                  <c:v>0.835934140711383</c:v>
                </c:pt>
                <c:pt idx="1918">
                  <c:v>0.836616151044389</c:v>
                </c:pt>
                <c:pt idx="1919">
                  <c:v>0.837298626832953</c:v>
                </c:pt>
                <c:pt idx="1920">
                  <c:v>0.837981568712833</c:v>
                </c:pt>
                <c:pt idx="1921">
                  <c:v>0.838664977321092</c:v>
                </c:pt>
                <c:pt idx="1922">
                  <c:v>0.839348853296096</c:v>
                </c:pt>
                <c:pt idx="1923">
                  <c:v>0.840033197277526</c:v>
                </c:pt>
                <c:pt idx="1924">
                  <c:v>0.840718009906376</c:v>
                </c:pt>
                <c:pt idx="1925">
                  <c:v>0.841403291824956</c:v>
                </c:pt>
                <c:pt idx="1926">
                  <c:v>0.842089043676899</c:v>
                </c:pt>
                <c:pt idx="1927">
                  <c:v>0.842775266107163</c:v>
                </c:pt>
                <c:pt idx="1928">
                  <c:v>0.843461959762034</c:v>
                </c:pt>
                <c:pt idx="1929">
                  <c:v>0.844149125289132</c:v>
                </c:pt>
                <c:pt idx="1930">
                  <c:v>0.844836763337409</c:v>
                </c:pt>
                <c:pt idx="1931">
                  <c:v>0.845524874557162</c:v>
                </c:pt>
                <c:pt idx="1932">
                  <c:v>0.846213459600026</c:v>
                </c:pt>
                <c:pt idx="1933">
                  <c:v>0.846902519118989</c:v>
                </c:pt>
                <c:pt idx="1934">
                  <c:v>0.847592053768383</c:v>
                </c:pt>
                <c:pt idx="1935">
                  <c:v>0.848282064203901</c:v>
                </c:pt>
                <c:pt idx="1936">
                  <c:v>0.848972551082589</c:v>
                </c:pt>
                <c:pt idx="1937">
                  <c:v>0.849663515062858</c:v>
                </c:pt>
                <c:pt idx="1938">
                  <c:v>0.850354956804483</c:v>
                </c:pt>
                <c:pt idx="1939">
                  <c:v>0.851046876968612</c:v>
                </c:pt>
                <c:pt idx="1940">
                  <c:v>0.851739276217762</c:v>
                </c:pt>
                <c:pt idx="1941">
                  <c:v>0.852432155215828</c:v>
                </c:pt>
                <c:pt idx="1942">
                  <c:v>0.853125514628089</c:v>
                </c:pt>
                <c:pt idx="1943">
                  <c:v>0.853819355121206</c:v>
                </c:pt>
                <c:pt idx="1944">
                  <c:v>0.854513677363229</c:v>
                </c:pt>
                <c:pt idx="1945">
                  <c:v>0.855208482023601</c:v>
                </c:pt>
                <c:pt idx="1946">
                  <c:v>0.855903769773161</c:v>
                </c:pt>
                <c:pt idx="1947">
                  <c:v>0.856599541284149</c:v>
                </c:pt>
                <c:pt idx="1948">
                  <c:v>0.857295797230207</c:v>
                </c:pt>
                <c:pt idx="1949">
                  <c:v>0.857992538286389</c:v>
                </c:pt>
                <c:pt idx="1950">
                  <c:v>0.858689765129157</c:v>
                </c:pt>
                <c:pt idx="1951">
                  <c:v>0.859387478436391</c:v>
                </c:pt>
                <c:pt idx="1952">
                  <c:v>0.860085678887391</c:v>
                </c:pt>
                <c:pt idx="1953">
                  <c:v>0.86078436716288</c:v>
                </c:pt>
                <c:pt idx="1954">
                  <c:v>0.861483543945008</c:v>
                </c:pt>
                <c:pt idx="1955">
                  <c:v>0.86218320991736</c:v>
                </c:pt>
                <c:pt idx="1956">
                  <c:v>0.862883365764954</c:v>
                </c:pt>
                <c:pt idx="1957">
                  <c:v>0.863584012174248</c:v>
                </c:pt>
                <c:pt idx="1958">
                  <c:v>0.864285149833145</c:v>
                </c:pt>
                <c:pt idx="1959">
                  <c:v>0.864986779430996</c:v>
                </c:pt>
                <c:pt idx="1960">
                  <c:v>0.865688901658604</c:v>
                </c:pt>
                <c:pt idx="1961">
                  <c:v>0.866391517208227</c:v>
                </c:pt>
                <c:pt idx="1962">
                  <c:v>0.867094626773584</c:v>
                </c:pt>
                <c:pt idx="1963">
                  <c:v>0.867798231049858</c:v>
                </c:pt>
                <c:pt idx="1964">
                  <c:v>0.868502330733701</c:v>
                </c:pt>
                <c:pt idx="1965">
                  <c:v>0.869206926523237</c:v>
                </c:pt>
                <c:pt idx="1966">
                  <c:v>0.869912019118068</c:v>
                </c:pt>
                <c:pt idx="1967">
                  <c:v>0.870617609219274</c:v>
                </c:pt>
                <c:pt idx="1968">
                  <c:v>0.871323697529423</c:v>
                </c:pt>
                <c:pt idx="1969">
                  <c:v>0.872030284752572</c:v>
                </c:pt>
                <c:pt idx="1970">
                  <c:v>0.872737371594269</c:v>
                </c:pt>
                <c:pt idx="1971">
                  <c:v>0.873444958761562</c:v>
                </c:pt>
                <c:pt idx="1972">
                  <c:v>0.874153046963001</c:v>
                </c:pt>
                <c:pt idx="1973">
                  <c:v>0.874861636908641</c:v>
                </c:pt>
                <c:pt idx="1974">
                  <c:v>0.875570729310049</c:v>
                </c:pt>
                <c:pt idx="1975">
                  <c:v>0.876280324880304</c:v>
                </c:pt>
                <c:pt idx="1976">
                  <c:v>0.876990424334007</c:v>
                </c:pt>
                <c:pt idx="1977">
                  <c:v>0.877701028387282</c:v>
                </c:pt>
                <c:pt idx="1978">
                  <c:v>0.878412137757778</c:v>
                </c:pt>
                <c:pt idx="1979">
                  <c:v>0.879123753164681</c:v>
                </c:pt>
                <c:pt idx="1980">
                  <c:v>0.879835875328708</c:v>
                </c:pt>
                <c:pt idx="1981">
                  <c:v>0.88054850497212</c:v>
                </c:pt>
                <c:pt idx="1982">
                  <c:v>0.881261642818723</c:v>
                </c:pt>
                <c:pt idx="1983">
                  <c:v>0.881975289593873</c:v>
                </c:pt>
                <c:pt idx="1984">
                  <c:v>0.882689446024477</c:v>
                </c:pt>
                <c:pt idx="1985">
                  <c:v>0.883404112839005</c:v>
                </c:pt>
                <c:pt idx="1986">
                  <c:v>0.884119290767486</c:v>
                </c:pt>
                <c:pt idx="1987">
                  <c:v>0.884834980541519</c:v>
                </c:pt>
                <c:pt idx="1988">
                  <c:v>0.885551182894274</c:v>
                </c:pt>
                <c:pt idx="1989">
                  <c:v>0.886267898560498</c:v>
                </c:pt>
                <c:pt idx="1990">
                  <c:v>0.886985128276517</c:v>
                </c:pt>
                <c:pt idx="1991">
                  <c:v>0.887702872780245</c:v>
                </c:pt>
                <c:pt idx="1992">
                  <c:v>0.888421132811184</c:v>
                </c:pt>
                <c:pt idx="1993">
                  <c:v>0.889139909110433</c:v>
                </c:pt>
                <c:pt idx="1994">
                  <c:v>0.889859202420688</c:v>
                </c:pt>
                <c:pt idx="1995">
                  <c:v>0.890579013486249</c:v>
                </c:pt>
                <c:pt idx="1996">
                  <c:v>0.891299343053025</c:v>
                </c:pt>
                <c:pt idx="1997">
                  <c:v>0.892020191868539</c:v>
                </c:pt>
                <c:pt idx="1998">
                  <c:v>0.89274156068193</c:v>
                </c:pt>
                <c:pt idx="1999">
                  <c:v>0.89346345024396</c:v>
                </c:pt>
                <c:pt idx="2000">
                  <c:v>0.894185861307019</c:v>
                </c:pt>
                <c:pt idx="2001">
                  <c:v>0.894908794625128</c:v>
                </c:pt>
                <c:pt idx="2002">
                  <c:v>0.895632250953944</c:v>
                </c:pt>
                <c:pt idx="2003">
                  <c:v>0.896356231050765</c:v>
                </c:pt>
                <c:pt idx="2004">
                  <c:v>0.897080735674537</c:v>
                </c:pt>
                <c:pt idx="2005">
                  <c:v>0.897805765585856</c:v>
                </c:pt>
                <c:pt idx="2006">
                  <c:v>0.898531321546971</c:v>
                </c:pt>
                <c:pt idx="2007">
                  <c:v>0.899257404321795</c:v>
                </c:pt>
                <c:pt idx="2008">
                  <c:v>0.899984014675905</c:v>
                </c:pt>
                <c:pt idx="2009">
                  <c:v>0.900711153376546</c:v>
                </c:pt>
                <c:pt idx="2010">
                  <c:v>0.901438821192641</c:v>
                </c:pt>
                <c:pt idx="2011">
                  <c:v>0.902167018894791</c:v>
                </c:pt>
                <c:pt idx="2012">
                  <c:v>0.902895747255283</c:v>
                </c:pt>
                <c:pt idx="2013">
                  <c:v>0.90362500704809</c:v>
                </c:pt>
                <c:pt idx="2014">
                  <c:v>0.904354799048885</c:v>
                </c:pt>
                <c:pt idx="2015">
                  <c:v>0.905085124035037</c:v>
                </c:pt>
                <c:pt idx="2016">
                  <c:v>0.905815982785619</c:v>
                </c:pt>
                <c:pt idx="2017">
                  <c:v>0.906547376081415</c:v>
                </c:pt>
                <c:pt idx="2018">
                  <c:v>0.907279304704923</c:v>
                </c:pt>
                <c:pt idx="2019">
                  <c:v>0.908011769440361</c:v>
                </c:pt>
                <c:pt idx="2020">
                  <c:v>0.90874477107367</c:v>
                </c:pt>
                <c:pt idx="2021">
                  <c:v>0.909478310392522</c:v>
                </c:pt>
                <c:pt idx="2022">
                  <c:v>0.910212388186323</c:v>
                </c:pt>
                <c:pt idx="2023">
                  <c:v>0.910947005246219</c:v>
                </c:pt>
                <c:pt idx="2024">
                  <c:v>0.911682162365101</c:v>
                </c:pt>
                <c:pt idx="2025">
                  <c:v>0.912417860337609</c:v>
                </c:pt>
                <c:pt idx="2026">
                  <c:v>0.913154099960138</c:v>
                </c:pt>
                <c:pt idx="2027">
                  <c:v>0.913890882030846</c:v>
                </c:pt>
                <c:pt idx="2028">
                  <c:v>0.914628207349654</c:v>
                </c:pt>
                <c:pt idx="2029">
                  <c:v>0.915366076718254</c:v>
                </c:pt>
                <c:pt idx="2030">
                  <c:v>0.916104490940114</c:v>
                </c:pt>
                <c:pt idx="2031">
                  <c:v>0.916843450820484</c:v>
                </c:pt>
                <c:pt idx="2032">
                  <c:v>0.9175829571664</c:v>
                </c:pt>
                <c:pt idx="2033">
                  <c:v>0.918323010786689</c:v>
                </c:pt>
                <c:pt idx="2034">
                  <c:v>0.919063612491977</c:v>
                </c:pt>
                <c:pt idx="2035">
                  <c:v>0.91980476309469</c:v>
                </c:pt>
                <c:pt idx="2036">
                  <c:v>0.920546463409063</c:v>
                </c:pt>
                <c:pt idx="2037">
                  <c:v>0.921288714251144</c:v>
                </c:pt>
                <c:pt idx="2038">
                  <c:v>0.9220315164388</c:v>
                </c:pt>
                <c:pt idx="2039">
                  <c:v>0.922774870791721</c:v>
                </c:pt>
                <c:pt idx="2040">
                  <c:v>0.923518778131426</c:v>
                </c:pt>
                <c:pt idx="2041">
                  <c:v>0.924263239281271</c:v>
                </c:pt>
                <c:pt idx="2042">
                  <c:v>0.925008255066449</c:v>
                </c:pt>
                <c:pt idx="2043">
                  <c:v>0.925753826314001</c:v>
                </c:pt>
                <c:pt idx="2044">
                  <c:v>0.926499953852819</c:v>
                </c:pt>
                <c:pt idx="2045">
                  <c:v>0.927246638513652</c:v>
                </c:pt>
                <c:pt idx="2046">
                  <c:v>0.927993881129109</c:v>
                </c:pt>
                <c:pt idx="2047">
                  <c:v>0.928741682533669</c:v>
                </c:pt>
                <c:pt idx="2048">
                  <c:v>0.929490043563685</c:v>
                </c:pt>
                <c:pt idx="2049">
                  <c:v>0.930238965057388</c:v>
                </c:pt>
                <c:pt idx="2050">
                  <c:v>0.930988447854893</c:v>
                </c:pt>
                <c:pt idx="2051">
                  <c:v>0.931738492798206</c:v>
                </c:pt>
                <c:pt idx="2052">
                  <c:v>0.932489100731231</c:v>
                </c:pt>
                <c:pt idx="2053">
                  <c:v>0.933240272499771</c:v>
                </c:pt>
                <c:pt idx="2054">
                  <c:v>0.933992008951537</c:v>
                </c:pt>
                <c:pt idx="2055">
                  <c:v>0.934744310936154</c:v>
                </c:pt>
                <c:pt idx="2056">
                  <c:v>0.935497179305167</c:v>
                </c:pt>
                <c:pt idx="2057">
                  <c:v>0.936250614912042</c:v>
                </c:pt>
                <c:pt idx="2058">
                  <c:v>0.93700461861218</c:v>
                </c:pt>
                <c:pt idx="2059">
                  <c:v>0.937759191262916</c:v>
                </c:pt>
                <c:pt idx="2060">
                  <c:v>0.938514333723527</c:v>
                </c:pt>
                <c:pt idx="2061">
                  <c:v>0.939270046855239</c:v>
                </c:pt>
                <c:pt idx="2062">
                  <c:v>0.940026331521231</c:v>
                </c:pt>
                <c:pt idx="2063">
                  <c:v>0.940783188586644</c:v>
                </c:pt>
                <c:pt idx="2064">
                  <c:v>0.941540618918582</c:v>
                </c:pt>
                <c:pt idx="2065">
                  <c:v>0.942298623386123</c:v>
                </c:pt>
                <c:pt idx="2066">
                  <c:v>0.943057202860322</c:v>
                </c:pt>
                <c:pt idx="2067">
                  <c:v>0.943816358214218</c:v>
                </c:pt>
                <c:pt idx="2068">
                  <c:v>0.94457609032284</c:v>
                </c:pt>
                <c:pt idx="2069">
                  <c:v>0.945336400063212</c:v>
                </c:pt>
                <c:pt idx="2070">
                  <c:v>0.94609728831436</c:v>
                </c:pt>
                <c:pt idx="2071">
                  <c:v>0.946858755957319</c:v>
                </c:pt>
                <c:pt idx="2072">
                  <c:v>0.947620803875138</c:v>
                </c:pt>
                <c:pt idx="2073">
                  <c:v>0.948383432952887</c:v>
                </c:pt>
                <c:pt idx="2074">
                  <c:v>0.949146644077659</c:v>
                </c:pt>
                <c:pt idx="2075">
                  <c:v>0.949910438138584</c:v>
                </c:pt>
                <c:pt idx="2076">
                  <c:v>0.950674816026829</c:v>
                </c:pt>
                <c:pt idx="2077">
                  <c:v>0.951439778635606</c:v>
                </c:pt>
                <c:pt idx="2078">
                  <c:v>0.952205326860179</c:v>
                </c:pt>
                <c:pt idx="2079">
                  <c:v>0.952971461597868</c:v>
                </c:pt>
                <c:pt idx="2080">
                  <c:v>0.95373818374806</c:v>
                </c:pt>
                <c:pt idx="2081">
                  <c:v>0.954505494212209</c:v>
                </c:pt>
                <c:pt idx="2082">
                  <c:v>0.955273393893848</c:v>
                </c:pt>
                <c:pt idx="2083">
                  <c:v>0.956041883698593</c:v>
                </c:pt>
                <c:pt idx="2084">
                  <c:v>0.956810964534148</c:v>
                </c:pt>
                <c:pt idx="2085">
                  <c:v>0.957580637310315</c:v>
                </c:pt>
                <c:pt idx="2086">
                  <c:v>0.958350902938995</c:v>
                </c:pt>
                <c:pt idx="2087">
                  <c:v>0.959121762334201</c:v>
                </c:pt>
                <c:pt idx="2088">
                  <c:v>0.959893216412061</c:v>
                </c:pt>
                <c:pt idx="2089">
                  <c:v>0.960665266090823</c:v>
                </c:pt>
                <c:pt idx="2090">
                  <c:v>0.961437912290865</c:v>
                </c:pt>
                <c:pt idx="2091">
                  <c:v>0.9622111559347</c:v>
                </c:pt>
                <c:pt idx="2092">
                  <c:v>0.962984997946983</c:v>
                </c:pt>
                <c:pt idx="2093">
                  <c:v>0.963759439254515</c:v>
                </c:pt>
                <c:pt idx="2094">
                  <c:v>0.964534480786254</c:v>
                </c:pt>
                <c:pt idx="2095">
                  <c:v>0.96531012347332</c:v>
                </c:pt>
                <c:pt idx="2096">
                  <c:v>0.966086368249</c:v>
                </c:pt>
                <c:pt idx="2097">
                  <c:v>0.966863216048756</c:v>
                </c:pt>
                <c:pt idx="2098">
                  <c:v>0.967640667810233</c:v>
                </c:pt>
                <c:pt idx="2099">
                  <c:v>0.968418724473263</c:v>
                </c:pt>
                <c:pt idx="2100">
                  <c:v>0.969197386979875</c:v>
                </c:pt>
                <c:pt idx="2101">
                  <c:v>0.969976656274301</c:v>
                </c:pt>
                <c:pt idx="2102">
                  <c:v>0.970756533302979</c:v>
                </c:pt>
                <c:pt idx="2103">
                  <c:v>0.971537019014565</c:v>
                </c:pt>
                <c:pt idx="2104">
                  <c:v>0.972318114359939</c:v>
                </c:pt>
                <c:pt idx="2105">
                  <c:v>0.973099820292209</c:v>
                </c:pt>
                <c:pt idx="2106">
                  <c:v>0.973882137766721</c:v>
                </c:pt>
                <c:pt idx="2107">
                  <c:v>0.974665067741065</c:v>
                </c:pt>
                <c:pt idx="2108">
                  <c:v>0.97544861117508</c:v>
                </c:pt>
                <c:pt idx="2109">
                  <c:v>0.976232769030867</c:v>
                </c:pt>
                <c:pt idx="2110">
                  <c:v>0.977017542272787</c:v>
                </c:pt>
                <c:pt idx="2111">
                  <c:v>0.977802931867478</c:v>
                </c:pt>
                <c:pt idx="2112">
                  <c:v>0.978588938783853</c:v>
                </c:pt>
                <c:pt idx="2113">
                  <c:v>0.979375563993116</c:v>
                </c:pt>
                <c:pt idx="2114">
                  <c:v>0.980162808468761</c:v>
                </c:pt>
                <c:pt idx="2115">
                  <c:v>0.980950673186585</c:v>
                </c:pt>
                <c:pt idx="2116">
                  <c:v>0.981739159124692</c:v>
                </c:pt>
                <c:pt idx="2117">
                  <c:v>0.982528267263502</c:v>
                </c:pt>
                <c:pt idx="2118">
                  <c:v>0.983317998585759</c:v>
                </c:pt>
                <c:pt idx="2119">
                  <c:v>0.984108354076535</c:v>
                </c:pt>
                <c:pt idx="2120">
                  <c:v>0.98489933472324</c:v>
                </c:pt>
                <c:pt idx="2121">
                  <c:v>0.985690941515631</c:v>
                </c:pt>
                <c:pt idx="2122">
                  <c:v>0.986483175445815</c:v>
                </c:pt>
                <c:pt idx="2123">
                  <c:v>0.98727603750826</c:v>
                </c:pt>
                <c:pt idx="2124">
                  <c:v>0.9880695286998</c:v>
                </c:pt>
                <c:pt idx="2125">
                  <c:v>0.988863650019646</c:v>
                </c:pt>
                <c:pt idx="2126">
                  <c:v>0.989658402469389</c:v>
                </c:pt>
                <c:pt idx="2127">
                  <c:v>0.990453787053012</c:v>
                </c:pt>
                <c:pt idx="2128">
                  <c:v>0.991249804776894</c:v>
                </c:pt>
                <c:pt idx="2129">
                  <c:v>0.99204645664982</c:v>
                </c:pt>
                <c:pt idx="2130">
                  <c:v>0.992843743682988</c:v>
                </c:pt>
                <c:pt idx="2131">
                  <c:v>0.993641666890017</c:v>
                </c:pt>
                <c:pt idx="2132">
                  <c:v>0.994440227286952</c:v>
                </c:pt>
                <c:pt idx="2133">
                  <c:v>0.995239425892276</c:v>
                </c:pt>
                <c:pt idx="2134">
                  <c:v>0.996039263726917</c:v>
                </c:pt>
                <c:pt idx="2135">
                  <c:v>0.996839741814251</c:v>
                </c:pt>
                <c:pt idx="2136">
                  <c:v>0.997640861180118</c:v>
                </c:pt>
                <c:pt idx="2137">
                  <c:v>0.998442622852822</c:v>
                </c:pt>
                <c:pt idx="2138">
                  <c:v>0.999245027863143</c:v>
                </c:pt>
                <c:pt idx="2139">
                  <c:v>1.00004807724435</c:v>
                </c:pt>
                <c:pt idx="2140">
                  <c:v>1.00085177203219</c:v>
                </c:pt>
                <c:pt idx="2141">
                  <c:v>1.00165611326492</c:v>
                </c:pt>
                <c:pt idx="2142">
                  <c:v>1.0024611019833</c:v>
                </c:pt>
                <c:pt idx="2143">
                  <c:v>1.00326673923062</c:v>
                </c:pt>
                <c:pt idx="2144">
                  <c:v>1.00407302605266</c:v>
                </c:pt>
                <c:pt idx="2145">
                  <c:v>1.00487996349777</c:v>
                </c:pt>
                <c:pt idx="2146">
                  <c:v>1.00568755261682</c:v>
                </c:pt>
                <c:pt idx="2147">
                  <c:v>1.00649579446322</c:v>
                </c:pt>
                <c:pt idx="2148">
                  <c:v>1.00730469009295</c:v>
                </c:pt>
                <c:pt idx="2149">
                  <c:v>1.00811424056456</c:v>
                </c:pt>
                <c:pt idx="2150">
                  <c:v>1.00892444693916</c:v>
                </c:pt>
                <c:pt idx="2151">
                  <c:v>1.00973531028044</c:v>
                </c:pt>
                <c:pt idx="2152">
                  <c:v>1.01054683165469</c:v>
                </c:pt>
                <c:pt idx="2153">
                  <c:v>1.01135901213079</c:v>
                </c:pt>
                <c:pt idx="2154">
                  <c:v>1.01217185278023</c:v>
                </c:pt>
                <c:pt idx="2155">
                  <c:v>1.01298535467712</c:v>
                </c:pt>
                <c:pt idx="2156">
                  <c:v>1.01379951889819</c:v>
                </c:pt>
                <c:pt idx="2157">
                  <c:v>1.01461434652279</c:v>
                </c:pt>
                <c:pt idx="2158">
                  <c:v>1.01542983863293</c:v>
                </c:pt>
                <c:pt idx="2159">
                  <c:v>1.01624599631325</c:v>
                </c:pt>
                <c:pt idx="2160">
                  <c:v>1.01706282065106</c:v>
                </c:pt>
                <c:pt idx="2161">
                  <c:v>1.01788031273635</c:v>
                </c:pt>
                <c:pt idx="2162">
                  <c:v>1.01869847366175</c:v>
                </c:pt>
                <c:pt idx="2163">
                  <c:v>1.01951730452261</c:v>
                </c:pt>
                <c:pt idx="2164">
                  <c:v>1.02033680641694</c:v>
                </c:pt>
                <c:pt idx="2165">
                  <c:v>1.02115698044548</c:v>
                </c:pt>
                <c:pt idx="2166">
                  <c:v>1.02197782771167</c:v>
                </c:pt>
                <c:pt idx="2167">
                  <c:v>1.02279934932166</c:v>
                </c:pt>
                <c:pt idx="2168">
                  <c:v>1.02362154638435</c:v>
                </c:pt>
                <c:pt idx="2169">
                  <c:v>1.02444442001135</c:v>
                </c:pt>
                <c:pt idx="2170">
                  <c:v>1.02526797131705</c:v>
                </c:pt>
                <c:pt idx="2171">
                  <c:v>1.02609220141855</c:v>
                </c:pt>
                <c:pt idx="2172">
                  <c:v>1.02691711143577</c:v>
                </c:pt>
                <c:pt idx="2173">
                  <c:v>1.02774270249135</c:v>
                </c:pt>
                <c:pt idx="2174">
                  <c:v>1.02856897571075</c:v>
                </c:pt>
                <c:pt idx="2175">
                  <c:v>1.02939593222221</c:v>
                </c:pt>
                <c:pt idx="2176">
                  <c:v>1.03022357315677</c:v>
                </c:pt>
                <c:pt idx="2177">
                  <c:v>1.03105189964828</c:v>
                </c:pt>
                <c:pt idx="2178">
                  <c:v>1.03188091283341</c:v>
                </c:pt>
                <c:pt idx="2179">
                  <c:v>1.03271061385166</c:v>
                </c:pt>
                <c:pt idx="2180">
                  <c:v>1.03354100384538</c:v>
                </c:pt>
                <c:pt idx="2181">
                  <c:v>1.03437208395975</c:v>
                </c:pt>
                <c:pt idx="2182">
                  <c:v>1.03520385534281</c:v>
                </c:pt>
                <c:pt idx="2183">
                  <c:v>1.03603631914549</c:v>
                </c:pt>
                <c:pt idx="2184">
                  <c:v>1.03686947652156</c:v>
                </c:pt>
                <c:pt idx="2185">
                  <c:v>1.0377033286277</c:v>
                </c:pt>
                <c:pt idx="2186">
                  <c:v>1.03853787662349</c:v>
                </c:pt>
                <c:pt idx="2187">
                  <c:v>1.0393731216714</c:v>
                </c:pt>
                <c:pt idx="2188">
                  <c:v>1.04020906493682</c:v>
                </c:pt>
                <c:pt idx="2189">
                  <c:v>1.04104570758807</c:v>
                </c:pt>
                <c:pt idx="2190">
                  <c:v>1.04188305079641</c:v>
                </c:pt>
                <c:pt idx="2191">
                  <c:v>1.04272109573602</c:v>
                </c:pt>
                <c:pt idx="2192">
                  <c:v>1.04355984358407</c:v>
                </c:pt>
                <c:pt idx="2193">
                  <c:v>1.04439929552066</c:v>
                </c:pt>
                <c:pt idx="2194">
                  <c:v>1.04523945272889</c:v>
                </c:pt>
                <c:pt idx="2195">
                  <c:v>1.04608031639483</c:v>
                </c:pt>
                <c:pt idx="2196">
                  <c:v>1.04692188770756</c:v>
                </c:pt>
                <c:pt idx="2197">
                  <c:v>1.04776416785913</c:v>
                </c:pt>
                <c:pt idx="2198">
                  <c:v>1.04860715804465</c:v>
                </c:pt>
                <c:pt idx="2199">
                  <c:v>1.04945085946223</c:v>
                </c:pt>
                <c:pt idx="2200">
                  <c:v>1.05029527331301</c:v>
                </c:pt>
                <c:pt idx="2201">
                  <c:v>1.05114040080119</c:v>
                </c:pt>
                <c:pt idx="2202">
                  <c:v>1.05198624313402</c:v>
                </c:pt>
                <c:pt idx="2203">
                  <c:v>1.05283280152182</c:v>
                </c:pt>
                <c:pt idx="2204">
                  <c:v>1.05368007717797</c:v>
                </c:pt>
                <c:pt idx="2205">
                  <c:v>1.05452807131895</c:v>
                </c:pt>
                <c:pt idx="2206">
                  <c:v>1.05537678516435</c:v>
                </c:pt>
                <c:pt idx="2207">
                  <c:v>1.05622621993684</c:v>
                </c:pt>
                <c:pt idx="2208">
                  <c:v>1.05707637686223</c:v>
                </c:pt>
                <c:pt idx="2209">
                  <c:v>1.05792725716945</c:v>
                </c:pt>
                <c:pt idx="2210">
                  <c:v>1.05877886209057</c:v>
                </c:pt>
                <c:pt idx="2211">
                  <c:v>1.05963119286082</c:v>
                </c:pt>
                <c:pt idx="2212">
                  <c:v>1.06048425071857</c:v>
                </c:pt>
                <c:pt idx="2213">
                  <c:v>1.06133803690537</c:v>
                </c:pt>
                <c:pt idx="2214">
                  <c:v>1.06219255266598</c:v>
                </c:pt>
                <c:pt idx="2215">
                  <c:v>1.06304779924831</c:v>
                </c:pt>
                <c:pt idx="2216">
                  <c:v>1.06390377790351</c:v>
                </c:pt>
                <c:pt idx="2217">
                  <c:v>1.06476048988592</c:v>
                </c:pt>
                <c:pt idx="2218">
                  <c:v>1.06561793645313</c:v>
                </c:pt>
                <c:pt idx="2219">
                  <c:v>1.06647611886594</c:v>
                </c:pt>
                <c:pt idx="2220">
                  <c:v>1.06733503838843</c:v>
                </c:pt>
                <c:pt idx="2221">
                  <c:v>1.06819469628792</c:v>
                </c:pt>
                <c:pt idx="2222">
                  <c:v>1.069055093835</c:v>
                </c:pt>
                <c:pt idx="2223">
                  <c:v>1.06991623230355</c:v>
                </c:pt>
                <c:pt idx="2224">
                  <c:v>1.07077811297075</c:v>
                </c:pt>
                <c:pt idx="2225">
                  <c:v>1.07164073711706</c:v>
                </c:pt>
                <c:pt idx="2226">
                  <c:v>1.07250410602629</c:v>
                </c:pt>
                <c:pt idx="2227">
                  <c:v>1.07336822098556</c:v>
                </c:pt>
                <c:pt idx="2228">
                  <c:v>1.07423308328533</c:v>
                </c:pt>
                <c:pt idx="2229">
                  <c:v>1.0750986942194</c:v>
                </c:pt>
                <c:pt idx="2230">
                  <c:v>1.07596505508496</c:v>
                </c:pt>
                <c:pt idx="2231">
                  <c:v>1.07683216718255</c:v>
                </c:pt>
                <c:pt idx="2232">
                  <c:v>1.07770003181612</c:v>
                </c:pt>
                <c:pt idx="2233">
                  <c:v>1.07856865029299</c:v>
                </c:pt>
                <c:pt idx="2234">
                  <c:v>1.0794380239239</c:v>
                </c:pt>
                <c:pt idx="2235">
                  <c:v>1.08030815402303</c:v>
                </c:pt>
                <c:pt idx="2236">
                  <c:v>1.08117904190796</c:v>
                </c:pt>
                <c:pt idx="2237">
                  <c:v>1.08205068889975</c:v>
                </c:pt>
                <c:pt idx="2238">
                  <c:v>1.08292309632289</c:v>
                </c:pt>
                <c:pt idx="2239">
                  <c:v>1.08379626550536</c:v>
                </c:pt>
                <c:pt idx="2240">
                  <c:v>1.0846701977786</c:v>
                </c:pt>
                <c:pt idx="2241">
                  <c:v>1.08554489447757</c:v>
                </c:pt>
                <c:pt idx="2242">
                  <c:v>1.08642035694071</c:v>
                </c:pt>
                <c:pt idx="2243">
                  <c:v>1.08729658651</c:v>
                </c:pt>
                <c:pt idx="2244">
                  <c:v>1.08817358453094</c:v>
                </c:pt>
                <c:pt idx="2245">
                  <c:v>1.08905135235257</c:v>
                </c:pt>
                <c:pt idx="2246">
                  <c:v>1.08992989132749</c:v>
                </c:pt>
                <c:pt idx="2247">
                  <c:v>1.09080920281187</c:v>
                </c:pt>
                <c:pt idx="2248">
                  <c:v>1.09168928816545</c:v>
                </c:pt>
                <c:pt idx="2249">
                  <c:v>1.09257014875159</c:v>
                </c:pt>
                <c:pt idx="2250">
                  <c:v>1.09345178593723</c:v>
                </c:pt>
                <c:pt idx="2251">
                  <c:v>1.09433420109293</c:v>
                </c:pt>
                <c:pt idx="2252">
                  <c:v>1.0952173955929</c:v>
                </c:pt>
                <c:pt idx="2253">
                  <c:v>1.09610137081497</c:v>
                </c:pt>
                <c:pt idx="2254">
                  <c:v>1.09698612814064</c:v>
                </c:pt>
                <c:pt idx="2255">
                  <c:v>1.09787166895509</c:v>
                </c:pt>
                <c:pt idx="2256">
                  <c:v>1.09875799464716</c:v>
                </c:pt>
                <c:pt idx="2257">
                  <c:v>1.09964510660941</c:v>
                </c:pt>
                <c:pt idx="2258">
                  <c:v>1.1005330062381</c:v>
                </c:pt>
                <c:pt idx="2259">
                  <c:v>1.1014216949332</c:v>
                </c:pt>
                <c:pt idx="2260">
                  <c:v>1.10231117409843</c:v>
                </c:pt>
                <c:pt idx="2261">
                  <c:v>1.10320144514125</c:v>
                </c:pt>
                <c:pt idx="2262">
                  <c:v>1.1040925094729</c:v>
                </c:pt>
                <c:pt idx="2263">
                  <c:v>1.10498436850838</c:v>
                </c:pt>
                <c:pt idx="2264">
                  <c:v>1.10587702366647</c:v>
                </c:pt>
                <c:pt idx="2265">
                  <c:v>1.10677047636979</c:v>
                </c:pt>
                <c:pt idx="2266">
                  <c:v>1.10766472804474</c:v>
                </c:pt>
                <c:pt idx="2267">
                  <c:v>1.10855978012155</c:v>
                </c:pt>
                <c:pt idx="2268">
                  <c:v>1.10945563403433</c:v>
                </c:pt>
                <c:pt idx="2269">
                  <c:v>1.11035229122101</c:v>
                </c:pt>
                <c:pt idx="2270">
                  <c:v>1.11124975312341</c:v>
                </c:pt>
                <c:pt idx="2271">
                  <c:v>1.11214802118722</c:v>
                </c:pt>
                <c:pt idx="2272">
                  <c:v>1.11304709686206</c:v>
                </c:pt>
                <c:pt idx="2273">
                  <c:v>1.11394698160143</c:v>
                </c:pt>
                <c:pt idx="2274">
                  <c:v>1.11484767686278</c:v>
                </c:pt>
                <c:pt idx="2275">
                  <c:v>1.11574918410748</c:v>
                </c:pt>
                <c:pt idx="2276">
                  <c:v>1.11665150480088</c:v>
                </c:pt>
                <c:pt idx="2277">
                  <c:v>1.11755464041229</c:v>
                </c:pt>
                <c:pt idx="2278">
                  <c:v>1.118458592415</c:v>
                </c:pt>
                <c:pt idx="2279">
                  <c:v>1.1193633622863</c:v>
                </c:pt>
                <c:pt idx="2280">
                  <c:v>1.1202689515075</c:v>
                </c:pt>
                <c:pt idx="2281">
                  <c:v>1.12117536156394</c:v>
                </c:pt>
                <c:pt idx="2282">
                  <c:v>1.12208259394498</c:v>
                </c:pt>
                <c:pt idx="2283">
                  <c:v>1.12299065014407</c:v>
                </c:pt>
                <c:pt idx="2284">
                  <c:v>1.12389953165871</c:v>
                </c:pt>
                <c:pt idx="2285">
                  <c:v>1.12480923999049</c:v>
                </c:pt>
                <c:pt idx="2286">
                  <c:v>1.12571977664511</c:v>
                </c:pt>
                <c:pt idx="2287">
                  <c:v>1.12663114313238</c:v>
                </c:pt>
                <c:pt idx="2288">
                  <c:v>1.12754334096624</c:v>
                </c:pt>
                <c:pt idx="2289">
                  <c:v>1.12845637166479</c:v>
                </c:pt>
                <c:pt idx="2290">
                  <c:v>1.12937023675027</c:v>
                </c:pt>
                <c:pt idx="2291">
                  <c:v>1.13028493774911</c:v>
                </c:pt>
                <c:pt idx="2292">
                  <c:v>1.13120047619195</c:v>
                </c:pt>
                <c:pt idx="2293">
                  <c:v>1.1321168536136</c:v>
                </c:pt>
                <c:pt idx="2294">
                  <c:v>1.13303407155311</c:v>
                </c:pt>
                <c:pt idx="2295">
                  <c:v>1.13395213155379</c:v>
                </c:pt>
                <c:pt idx="2296">
                  <c:v>1.13487103516318</c:v>
                </c:pt>
                <c:pt idx="2297">
                  <c:v>1.13579078393309</c:v>
                </c:pt>
                <c:pt idx="2298">
                  <c:v>1.13671137941963</c:v>
                </c:pt>
                <c:pt idx="2299">
                  <c:v>1.1376328231832</c:v>
                </c:pt>
                <c:pt idx="2300">
                  <c:v>1.13855511678852</c:v>
                </c:pt>
                <c:pt idx="2301">
                  <c:v>1.13947826180464</c:v>
                </c:pt>
                <c:pt idx="2302">
                  <c:v>1.14040225980497</c:v>
                </c:pt>
                <c:pt idx="2303">
                  <c:v>1.14132711236729</c:v>
                </c:pt>
                <c:pt idx="2304">
                  <c:v>1.14225282107373</c:v>
                </c:pt>
                <c:pt idx="2305">
                  <c:v>1.14317938751085</c:v>
                </c:pt>
                <c:pt idx="2306">
                  <c:v>1.14410681326961</c:v>
                </c:pt>
                <c:pt idx="2307">
                  <c:v>1.14503509994542</c:v>
                </c:pt>
                <c:pt idx="2308">
                  <c:v>1.14596424913809</c:v>
                </c:pt>
                <c:pt idx="2309">
                  <c:v>1.14689426245195</c:v>
                </c:pt>
                <c:pt idx="2310">
                  <c:v>1.14782514149578</c:v>
                </c:pt>
                <c:pt idx="2311">
                  <c:v>1.14875688788286</c:v>
                </c:pt>
                <c:pt idx="2312">
                  <c:v>1.14968950323098</c:v>
                </c:pt>
                <c:pt idx="2313">
                  <c:v>1.15062298916247</c:v>
                </c:pt>
                <c:pt idx="2314">
                  <c:v>1.1515573473042</c:v>
                </c:pt>
                <c:pt idx="2315">
                  <c:v>1.15249257928761</c:v>
                </c:pt>
                <c:pt idx="2316">
                  <c:v>1.15342868674873</c:v>
                </c:pt>
                <c:pt idx="2317">
                  <c:v>1.15436567132817</c:v>
                </c:pt>
                <c:pt idx="2318">
                  <c:v>1.15530353467116</c:v>
                </c:pt>
                <c:pt idx="2319">
                  <c:v>1.15624227842757</c:v>
                </c:pt>
                <c:pt idx="2320">
                  <c:v>1.15718190425192</c:v>
                </c:pt>
                <c:pt idx="2321">
                  <c:v>1.15812241380341</c:v>
                </c:pt>
                <c:pt idx="2322">
                  <c:v>1.15906380874589</c:v>
                </c:pt>
                <c:pt idx="2323">
                  <c:v>1.16000609074795</c:v>
                </c:pt>
                <c:pt idx="2324">
                  <c:v>1.16094926148288</c:v>
                </c:pt>
                <c:pt idx="2325">
                  <c:v>1.16189332262872</c:v>
                </c:pt>
                <c:pt idx="2326">
                  <c:v>1.16283827586827</c:v>
                </c:pt>
                <c:pt idx="2327">
                  <c:v>1.16378412288909</c:v>
                </c:pt>
                <c:pt idx="2328">
                  <c:v>1.16473086538355</c:v>
                </c:pt>
                <c:pt idx="2329">
                  <c:v>1.16567850504881</c:v>
                </c:pt>
                <c:pt idx="2330">
                  <c:v>1.16662704358688</c:v>
                </c:pt>
                <c:pt idx="2331">
                  <c:v>1.16757648270462</c:v>
                </c:pt>
                <c:pt idx="2332">
                  <c:v>1.16852682411373</c:v>
                </c:pt>
                <c:pt idx="2333">
                  <c:v>1.16947806953082</c:v>
                </c:pt>
                <c:pt idx="2334">
                  <c:v>1.17043022067739</c:v>
                </c:pt>
                <c:pt idx="2335">
                  <c:v>1.17138327927987</c:v>
                </c:pt>
                <c:pt idx="2336">
                  <c:v>1.17233724706963</c:v>
                </c:pt>
                <c:pt idx="2337">
                  <c:v>1.17329212578299</c:v>
                </c:pt>
                <c:pt idx="2338">
                  <c:v>1.17424791716127</c:v>
                </c:pt>
                <c:pt idx="2339">
                  <c:v>1.17520462295076</c:v>
                </c:pt>
                <c:pt idx="2340">
                  <c:v>1.17616224490278</c:v>
                </c:pt>
                <c:pt idx="2341">
                  <c:v>1.1771207847737</c:v>
                </c:pt>
                <c:pt idx="2342">
                  <c:v>1.17808024432492</c:v>
                </c:pt>
                <c:pt idx="2343">
                  <c:v>1.17904062532294</c:v>
                </c:pt>
                <c:pt idx="2344">
                  <c:v>1.18000192953933</c:v>
                </c:pt>
                <c:pt idx="2345">
                  <c:v>1.18096415875078</c:v>
                </c:pt>
                <c:pt idx="2346">
                  <c:v>1.18192731473914</c:v>
                </c:pt>
                <c:pt idx="2347">
                  <c:v>1.18289139929138</c:v>
                </c:pt>
                <c:pt idx="2348">
                  <c:v>1.18385641419965</c:v>
                </c:pt>
                <c:pt idx="2349">
                  <c:v>1.18482236126132</c:v>
                </c:pt>
                <c:pt idx="2350">
                  <c:v>1.18578924227893</c:v>
                </c:pt>
                <c:pt idx="2351">
                  <c:v>1.18675705906029</c:v>
                </c:pt>
                <c:pt idx="2352">
                  <c:v>1.18772581341845</c:v>
                </c:pt>
                <c:pt idx="2353">
                  <c:v>1.18869550717174</c:v>
                </c:pt>
                <c:pt idx="2354">
                  <c:v>1.18966614214376</c:v>
                </c:pt>
                <c:pt idx="2355">
                  <c:v>1.19063772016346</c:v>
                </c:pt>
                <c:pt idx="2356">
                  <c:v>1.19161024306512</c:v>
                </c:pt>
                <c:pt idx="2357">
                  <c:v>1.19258371268835</c:v>
                </c:pt>
                <c:pt idx="2358">
                  <c:v>1.19355813087816</c:v>
                </c:pt>
                <c:pt idx="2359">
                  <c:v>1.19453349948496</c:v>
                </c:pt>
                <c:pt idx="2360">
                  <c:v>1.19550982036457</c:v>
                </c:pt>
                <c:pt idx="2361">
                  <c:v>1.19648709537826</c:v>
                </c:pt>
                <c:pt idx="2362">
                  <c:v>1.19746532639276</c:v>
                </c:pt>
                <c:pt idx="2363">
                  <c:v>1.19844451528027</c:v>
                </c:pt>
                <c:pt idx="2364">
                  <c:v>1.19942466391851</c:v>
                </c:pt>
                <c:pt idx="2365">
                  <c:v>1.20040577419072</c:v>
                </c:pt>
                <c:pt idx="2366">
                  <c:v>1.2013878479857</c:v>
                </c:pt>
                <c:pt idx="2367">
                  <c:v>1.20237088719781</c:v>
                </c:pt>
                <c:pt idx="2368">
                  <c:v>1.203354893727</c:v>
                </c:pt>
                <c:pt idx="2369">
                  <c:v>1.20433986947884</c:v>
                </c:pt>
                <c:pt idx="2370">
                  <c:v>1.20532581636453</c:v>
                </c:pt>
                <c:pt idx="2371">
                  <c:v>1.20631273630094</c:v>
                </c:pt>
                <c:pt idx="2372">
                  <c:v>1.20730063121061</c:v>
                </c:pt>
                <c:pt idx="2373">
                  <c:v>1.20828950302178</c:v>
                </c:pt>
                <c:pt idx="2374">
                  <c:v>1.20927935366844</c:v>
                </c:pt>
                <c:pt idx="2375">
                  <c:v>1.21027018509031</c:v>
                </c:pt>
                <c:pt idx="2376">
                  <c:v>1.21126199923287</c:v>
                </c:pt>
                <c:pt idx="2377">
                  <c:v>1.21225479804741</c:v>
                </c:pt>
                <c:pt idx="2378">
                  <c:v>1.21324858349105</c:v>
                </c:pt>
                <c:pt idx="2379">
                  <c:v>1.21424335752672</c:v>
                </c:pt>
                <c:pt idx="2380">
                  <c:v>1.21523912212325</c:v>
                </c:pt>
                <c:pt idx="2381">
                  <c:v>1.21623587925532</c:v>
                </c:pt>
                <c:pt idx="2382">
                  <c:v>1.21723363090354</c:v>
                </c:pt>
                <c:pt idx="2383">
                  <c:v>1.21823237905446</c:v>
                </c:pt>
                <c:pt idx="2384">
                  <c:v>1.21923212570057</c:v>
                </c:pt>
                <c:pt idx="2385">
                  <c:v>1.22023287284037</c:v>
                </c:pt>
                <c:pt idx="2386">
                  <c:v>1.22123462247833</c:v>
                </c:pt>
                <c:pt idx="2387">
                  <c:v>1.22223737662499</c:v>
                </c:pt>
                <c:pt idx="2388">
                  <c:v>1.2232411372969</c:v>
                </c:pt>
                <c:pt idx="2389">
                  <c:v>1.22424590651673</c:v>
                </c:pt>
                <c:pt idx="2390">
                  <c:v>1.22525168631322</c:v>
                </c:pt>
                <c:pt idx="2391">
                  <c:v>1.22625847872126</c:v>
                </c:pt>
                <c:pt idx="2392">
                  <c:v>1.22726628578188</c:v>
                </c:pt>
                <c:pt idx="2393">
                  <c:v>1.2282751095423</c:v>
                </c:pt>
                <c:pt idx="2394">
                  <c:v>1.22928495205593</c:v>
                </c:pt>
                <c:pt idx="2395">
                  <c:v>1.2302958153824</c:v>
                </c:pt>
                <c:pt idx="2396">
                  <c:v>1.23130770158762</c:v>
                </c:pt>
                <c:pt idx="2397">
                  <c:v>1.23232061274375</c:v>
                </c:pt>
                <c:pt idx="2398">
                  <c:v>1.23333455092927</c:v>
                </c:pt>
                <c:pt idx="2399">
                  <c:v>1.23434951822898</c:v>
                </c:pt>
                <c:pt idx="2400">
                  <c:v>1.23536551673404</c:v>
                </c:pt>
                <c:pt idx="2401">
                  <c:v>1.23638254854198</c:v>
                </c:pt>
                <c:pt idx="2402">
                  <c:v>1.23740061575676</c:v>
                </c:pt>
                <c:pt idx="2403">
                  <c:v>1.23841972048874</c:v>
                </c:pt>
                <c:pt idx="2404">
                  <c:v>1.23943986485476</c:v>
                </c:pt>
                <c:pt idx="2405">
                  <c:v>1.24046105097814</c:v>
                </c:pt>
                <c:pt idx="2406">
                  <c:v>1.24148328098871</c:v>
                </c:pt>
                <c:pt idx="2407">
                  <c:v>1.24250655702284</c:v>
                </c:pt>
                <c:pt idx="2408">
                  <c:v>1.24353088122348</c:v>
                </c:pt>
                <c:pt idx="2409">
                  <c:v>1.24455625574013</c:v>
                </c:pt>
                <c:pt idx="2410">
                  <c:v>1.24558268272896</c:v>
                </c:pt>
                <c:pt idx="2411">
                  <c:v>1.24661016435275</c:v>
                </c:pt>
                <c:pt idx="2412">
                  <c:v>1.24763870278096</c:v>
                </c:pt>
                <c:pt idx="2413">
                  <c:v>1.24866830018977</c:v>
                </c:pt>
                <c:pt idx="2414">
                  <c:v>1.24969895876207</c:v>
                </c:pt>
                <c:pt idx="2415">
                  <c:v>1.25073068068751</c:v>
                </c:pt>
                <c:pt idx="2416">
                  <c:v>1.25176346816253</c:v>
                </c:pt>
              </c:numCache>
            </c:numRef>
          </c:xVal>
          <c:yVal>
            <c:numRef>
              <c:f>Лист1!$B$5:$B$2421</c:f>
              <c:numCache>
                <c:formatCode>General</c:formatCode>
                <c:ptCount val="2417"/>
                <c:pt idx="0">
                  <c:v>0.00968468981079472</c:v>
                </c:pt>
                <c:pt idx="1">
                  <c:v>1.00437358631305</c:v>
                </c:pt>
                <c:pt idx="2">
                  <c:v>1.44651039388661</c:v>
                </c:pt>
                <c:pt idx="3">
                  <c:v>1.23160526163144</c:v>
                </c:pt>
                <c:pt idx="4">
                  <c:v>1.07046564327274</c:v>
                </c:pt>
                <c:pt idx="5">
                  <c:v>1.2559537638425</c:v>
                </c:pt>
                <c:pt idx="6">
                  <c:v>2.23560899410606</c:v>
                </c:pt>
                <c:pt idx="7">
                  <c:v>2.43878976451929</c:v>
                </c:pt>
                <c:pt idx="8">
                  <c:v>2.85067912433671</c:v>
                </c:pt>
                <c:pt idx="9">
                  <c:v>2.79430572546821</c:v>
                </c:pt>
                <c:pt idx="10">
                  <c:v>2.69703706544729</c:v>
                </c:pt>
                <c:pt idx="11">
                  <c:v>3.3081816531746</c:v>
                </c:pt>
                <c:pt idx="12">
                  <c:v>4.0344787083964</c:v>
                </c:pt>
                <c:pt idx="13">
                  <c:v>4.02284681859867</c:v>
                </c:pt>
                <c:pt idx="14">
                  <c:v>3.59840918077544</c:v>
                </c:pt>
                <c:pt idx="15">
                  <c:v>3.76196573212551</c:v>
                </c:pt>
                <c:pt idx="16">
                  <c:v>4.16191277005303</c:v>
                </c:pt>
                <c:pt idx="17">
                  <c:v>5.03779707700043</c:v>
                </c:pt>
                <c:pt idx="18">
                  <c:v>5.41185931268999</c:v>
                </c:pt>
                <c:pt idx="19">
                  <c:v>5.27309313393155</c:v>
                </c:pt>
                <c:pt idx="20">
                  <c:v>4.92307537616689</c:v>
                </c:pt>
                <c:pt idx="21">
                  <c:v>4.72012699768254</c:v>
                </c:pt>
                <c:pt idx="22">
                  <c:v>4.56886457288729</c:v>
                </c:pt>
                <c:pt idx="23">
                  <c:v>5.29394781292011</c:v>
                </c:pt>
                <c:pt idx="24">
                  <c:v>5.91289319632653</c:v>
                </c:pt>
                <c:pt idx="25">
                  <c:v>5.96749280946545</c:v>
                </c:pt>
                <c:pt idx="26">
                  <c:v>6.41359889713016</c:v>
                </c:pt>
                <c:pt idx="27">
                  <c:v>6.03359715459433</c:v>
                </c:pt>
                <c:pt idx="28">
                  <c:v>5.96360528631873</c:v>
                </c:pt>
                <c:pt idx="29">
                  <c:v>5.57906338650664</c:v>
                </c:pt>
                <c:pt idx="30">
                  <c:v>5.74829907398807</c:v>
                </c:pt>
                <c:pt idx="31">
                  <c:v>6.52014171018704</c:v>
                </c:pt>
                <c:pt idx="32">
                  <c:v>6.72646271747568</c:v>
                </c:pt>
                <c:pt idx="33">
                  <c:v>6.90659861210747</c:v>
                </c:pt>
                <c:pt idx="34">
                  <c:v>6.4279110742037</c:v>
                </c:pt>
                <c:pt idx="35">
                  <c:v>6.18773281345017</c:v>
                </c:pt>
                <c:pt idx="36">
                  <c:v>6.20950409287482</c:v>
                </c:pt>
                <c:pt idx="37">
                  <c:v>6.17641232409824</c:v>
                </c:pt>
                <c:pt idx="38">
                  <c:v>5.25767059949571</c:v>
                </c:pt>
                <c:pt idx="39">
                  <c:v>4.50437648920563</c:v>
                </c:pt>
                <c:pt idx="40">
                  <c:v>4.66099384685176</c:v>
                </c:pt>
                <c:pt idx="41">
                  <c:v>4.29890366862608</c:v>
                </c:pt>
                <c:pt idx="42">
                  <c:v>4.23274363032849</c:v>
                </c:pt>
                <c:pt idx="43">
                  <c:v>3.94835483638474</c:v>
                </c:pt>
                <c:pt idx="44">
                  <c:v>4.04301825526705</c:v>
                </c:pt>
                <c:pt idx="45">
                  <c:v>4.65806622770362</c:v>
                </c:pt>
                <c:pt idx="46">
                  <c:v>4.28922660798527</c:v>
                </c:pt>
                <c:pt idx="47">
                  <c:v>4.38853327859208</c:v>
                </c:pt>
                <c:pt idx="48">
                  <c:v>4.62243634738225</c:v>
                </c:pt>
                <c:pt idx="49">
                  <c:v>4.25921611270127</c:v>
                </c:pt>
                <c:pt idx="50">
                  <c:v>4.37679675067067</c:v>
                </c:pt>
                <c:pt idx="51">
                  <c:v>4.59148035839903</c:v>
                </c:pt>
                <c:pt idx="52">
                  <c:v>4.8187332861657</c:v>
                </c:pt>
                <c:pt idx="53">
                  <c:v>4.70326427449411</c:v>
                </c:pt>
                <c:pt idx="54">
                  <c:v>5.26213990089667</c:v>
                </c:pt>
                <c:pt idx="55">
                  <c:v>6.22399872029802</c:v>
                </c:pt>
                <c:pt idx="56">
                  <c:v>6.29102351374785</c:v>
                </c:pt>
                <c:pt idx="57">
                  <c:v>6.05484358260648</c:v>
                </c:pt>
                <c:pt idx="58">
                  <c:v>5.86670947856392</c:v>
                </c:pt>
                <c:pt idx="59">
                  <c:v>6.02790776606859</c:v>
                </c:pt>
                <c:pt idx="60">
                  <c:v>6.26577849566834</c:v>
                </c:pt>
                <c:pt idx="61">
                  <c:v>7.05347712453465</c:v>
                </c:pt>
                <c:pt idx="62">
                  <c:v>7.27803154595937</c:v>
                </c:pt>
                <c:pt idx="63">
                  <c:v>7.23074668876097</c:v>
                </c:pt>
                <c:pt idx="64">
                  <c:v>6.81210257640313</c:v>
                </c:pt>
                <c:pt idx="65">
                  <c:v>6.62644438815082</c:v>
                </c:pt>
                <c:pt idx="66">
                  <c:v>7.12616293226678</c:v>
                </c:pt>
                <c:pt idx="67">
                  <c:v>7.47426534494619</c:v>
                </c:pt>
                <c:pt idx="68">
                  <c:v>7.78577891095527</c:v>
                </c:pt>
                <c:pt idx="69">
                  <c:v>7.36102906484748</c:v>
                </c:pt>
                <c:pt idx="70">
                  <c:v>6.9771900976226</c:v>
                </c:pt>
                <c:pt idx="71">
                  <c:v>6.89297170240439</c:v>
                </c:pt>
                <c:pt idx="72">
                  <c:v>6.72439624241426</c:v>
                </c:pt>
                <c:pt idx="73">
                  <c:v>7.55190705098034</c:v>
                </c:pt>
                <c:pt idx="74">
                  <c:v>7.71025087537383</c:v>
                </c:pt>
                <c:pt idx="75">
                  <c:v>7.46026201612227</c:v>
                </c:pt>
                <c:pt idx="76">
                  <c:v>7.35241728766762</c:v>
                </c:pt>
                <c:pt idx="77">
                  <c:v>7.20161948799494</c:v>
                </c:pt>
                <c:pt idx="78">
                  <c:v>7.43271094972206</c:v>
                </c:pt>
                <c:pt idx="79">
                  <c:v>7.64442585693079</c:v>
                </c:pt>
                <c:pt idx="80">
                  <c:v>7.68209255601089</c:v>
                </c:pt>
                <c:pt idx="81">
                  <c:v>7.54376289381011</c:v>
                </c:pt>
                <c:pt idx="82">
                  <c:v>7.55327037714991</c:v>
                </c:pt>
                <c:pt idx="83">
                  <c:v>7.75697526577057</c:v>
                </c:pt>
                <c:pt idx="84">
                  <c:v>7.34396040084039</c:v>
                </c:pt>
                <c:pt idx="85">
                  <c:v>7.10846047911912</c:v>
                </c:pt>
                <c:pt idx="86">
                  <c:v>7.05216987922701</c:v>
                </c:pt>
                <c:pt idx="87">
                  <c:v>6.61326076850433</c:v>
                </c:pt>
                <c:pt idx="88">
                  <c:v>6.70960535196002</c:v>
                </c:pt>
                <c:pt idx="89">
                  <c:v>7.35425219185566</c:v>
                </c:pt>
                <c:pt idx="90">
                  <c:v>7.57201611633502</c:v>
                </c:pt>
                <c:pt idx="91">
                  <c:v>7.10222840171363</c:v>
                </c:pt>
                <c:pt idx="92">
                  <c:v>6.82733761724517</c:v>
                </c:pt>
                <c:pt idx="93">
                  <c:v>6.90288067598646</c:v>
                </c:pt>
                <c:pt idx="94">
                  <c:v>7.19926437459191</c:v>
                </c:pt>
                <c:pt idx="95">
                  <c:v>6.90998020682159</c:v>
                </c:pt>
                <c:pt idx="96">
                  <c:v>7.11225464899458</c:v>
                </c:pt>
                <c:pt idx="97">
                  <c:v>7.47390428031772</c:v>
                </c:pt>
                <c:pt idx="98">
                  <c:v>7.63748084788277</c:v>
                </c:pt>
                <c:pt idx="99">
                  <c:v>7.9515006082397</c:v>
                </c:pt>
                <c:pt idx="100">
                  <c:v>7.82696946827769</c:v>
                </c:pt>
                <c:pt idx="101">
                  <c:v>7.83900535339891</c:v>
                </c:pt>
                <c:pt idx="102">
                  <c:v>7.73659681253131</c:v>
                </c:pt>
                <c:pt idx="103">
                  <c:v>7.8041891969279</c:v>
                </c:pt>
                <c:pt idx="104">
                  <c:v>8.09964163325985</c:v>
                </c:pt>
                <c:pt idx="105">
                  <c:v>8.60023777585192</c:v>
                </c:pt>
                <c:pt idx="106">
                  <c:v>8.81004333871432</c:v>
                </c:pt>
                <c:pt idx="107">
                  <c:v>9.01508673955566</c:v>
                </c:pt>
                <c:pt idx="108">
                  <c:v>9.51431462358991</c:v>
                </c:pt>
                <c:pt idx="109">
                  <c:v>9.32632004903361</c:v>
                </c:pt>
                <c:pt idx="110">
                  <c:v>9.47686867384619</c:v>
                </c:pt>
                <c:pt idx="111">
                  <c:v>9.57091870035451</c:v>
                </c:pt>
                <c:pt idx="112">
                  <c:v>10.3072708149085</c:v>
                </c:pt>
                <c:pt idx="113">
                  <c:v>10.6730788245313</c:v>
                </c:pt>
                <c:pt idx="114">
                  <c:v>10.5325584607319</c:v>
                </c:pt>
                <c:pt idx="115">
                  <c:v>11.1387270967532</c:v>
                </c:pt>
                <c:pt idx="116">
                  <c:v>11.1339677823787</c:v>
                </c:pt>
                <c:pt idx="117">
                  <c:v>11.5860501654533</c:v>
                </c:pt>
                <c:pt idx="118">
                  <c:v>11.6938055371364</c:v>
                </c:pt>
                <c:pt idx="119">
                  <c:v>12.2393588527222</c:v>
                </c:pt>
                <c:pt idx="120">
                  <c:v>12.8529783977694</c:v>
                </c:pt>
                <c:pt idx="121">
                  <c:v>12.8468677598663</c:v>
                </c:pt>
                <c:pt idx="122">
                  <c:v>13.2752719865153</c:v>
                </c:pt>
                <c:pt idx="123">
                  <c:v>14.1146693849639</c:v>
                </c:pt>
                <c:pt idx="124">
                  <c:v>14.3931442737775</c:v>
                </c:pt>
                <c:pt idx="125">
                  <c:v>14.5427238224749</c:v>
                </c:pt>
                <c:pt idx="126">
                  <c:v>15.135349002951</c:v>
                </c:pt>
                <c:pt idx="127">
                  <c:v>15.8602024795855</c:v>
                </c:pt>
                <c:pt idx="128">
                  <c:v>16.8120912701177</c:v>
                </c:pt>
                <c:pt idx="129">
                  <c:v>16.9716483870975</c:v>
                </c:pt>
                <c:pt idx="130">
                  <c:v>17.8948729224286</c:v>
                </c:pt>
                <c:pt idx="131">
                  <c:v>19.2500008099737</c:v>
                </c:pt>
                <c:pt idx="132">
                  <c:v>19.9326491469188</c:v>
                </c:pt>
                <c:pt idx="133">
                  <c:v>20.3512522226723</c:v>
                </c:pt>
                <c:pt idx="134">
                  <c:v>21.2295109073128</c:v>
                </c:pt>
                <c:pt idx="135">
                  <c:v>21.6432360986344</c:v>
                </c:pt>
                <c:pt idx="136">
                  <c:v>22.0904940392233</c:v>
                </c:pt>
                <c:pt idx="137">
                  <c:v>22.8989696043119</c:v>
                </c:pt>
                <c:pt idx="138">
                  <c:v>24.0903488675471</c:v>
                </c:pt>
                <c:pt idx="139">
                  <c:v>25.1891482677959</c:v>
                </c:pt>
                <c:pt idx="140">
                  <c:v>26.0525142021264</c:v>
                </c:pt>
                <c:pt idx="141">
                  <c:v>26.6032657774723</c:v>
                </c:pt>
                <c:pt idx="142">
                  <c:v>27.4235509506136</c:v>
                </c:pt>
                <c:pt idx="143">
                  <c:v>28.4208227729413</c:v>
                </c:pt>
                <c:pt idx="144">
                  <c:v>28.828917082582</c:v>
                </c:pt>
                <c:pt idx="145">
                  <c:v>29.8404853924333</c:v>
                </c:pt>
                <c:pt idx="146">
                  <c:v>30.7022943449682</c:v>
                </c:pt>
                <c:pt idx="147">
                  <c:v>31.5995521845053</c:v>
                </c:pt>
                <c:pt idx="148">
                  <c:v>33.0912709513538</c:v>
                </c:pt>
                <c:pt idx="149">
                  <c:v>34.4766180583734</c:v>
                </c:pt>
                <c:pt idx="150">
                  <c:v>35.5062736823395</c:v>
                </c:pt>
                <c:pt idx="151">
                  <c:v>36.3722333964328</c:v>
                </c:pt>
                <c:pt idx="152">
                  <c:v>37.3543747974025</c:v>
                </c:pt>
                <c:pt idx="153">
                  <c:v>37.9302870401633</c:v>
                </c:pt>
                <c:pt idx="154">
                  <c:v>38.8755754117644</c:v>
                </c:pt>
                <c:pt idx="155">
                  <c:v>39.6324376543703</c:v>
                </c:pt>
                <c:pt idx="156">
                  <c:v>40.6833134538132</c:v>
                </c:pt>
                <c:pt idx="157">
                  <c:v>41.3344105374647</c:v>
                </c:pt>
                <c:pt idx="158">
                  <c:v>42.6919107794863</c:v>
                </c:pt>
                <c:pt idx="159">
                  <c:v>44.0762871553071</c:v>
                </c:pt>
                <c:pt idx="160">
                  <c:v>44.5955212743714</c:v>
                </c:pt>
                <c:pt idx="161">
                  <c:v>45.6997130255121</c:v>
                </c:pt>
                <c:pt idx="162">
                  <c:v>46.7718432182159</c:v>
                </c:pt>
                <c:pt idx="163">
                  <c:v>47.0347955766001</c:v>
                </c:pt>
                <c:pt idx="164">
                  <c:v>47.4430559677379</c:v>
                </c:pt>
                <c:pt idx="165">
                  <c:v>48.253044467158</c:v>
                </c:pt>
                <c:pt idx="166">
                  <c:v>48.9698008115305</c:v>
                </c:pt>
                <c:pt idx="167">
                  <c:v>49.9906203816859</c:v>
                </c:pt>
                <c:pt idx="168">
                  <c:v>50.4626142444452</c:v>
                </c:pt>
                <c:pt idx="169">
                  <c:v>50.903137326325</c:v>
                </c:pt>
                <c:pt idx="170">
                  <c:v>51.8115864807656</c:v>
                </c:pt>
                <c:pt idx="171">
                  <c:v>52.207160081842</c:v>
                </c:pt>
                <c:pt idx="172">
                  <c:v>53.1516961319581</c:v>
                </c:pt>
                <c:pt idx="173">
                  <c:v>53.7658970058401</c:v>
                </c:pt>
                <c:pt idx="174">
                  <c:v>54.345913477822</c:v>
                </c:pt>
                <c:pt idx="175">
                  <c:v>55.0383006935127</c:v>
                </c:pt>
                <c:pt idx="176">
                  <c:v>55.1534410926799</c:v>
                </c:pt>
                <c:pt idx="177">
                  <c:v>55.9042525671712</c:v>
                </c:pt>
                <c:pt idx="178">
                  <c:v>56.493464042543</c:v>
                </c:pt>
                <c:pt idx="179">
                  <c:v>56.7980329296164</c:v>
                </c:pt>
                <c:pt idx="180">
                  <c:v>57.6864748328077</c:v>
                </c:pt>
                <c:pt idx="181">
                  <c:v>58.0541217576202</c:v>
                </c:pt>
                <c:pt idx="182">
                  <c:v>58.3570691979584</c:v>
                </c:pt>
                <c:pt idx="183">
                  <c:v>58.7240279945125</c:v>
                </c:pt>
                <c:pt idx="184">
                  <c:v>59.5622218774829</c:v>
                </c:pt>
                <c:pt idx="185">
                  <c:v>60.4635267713086</c:v>
                </c:pt>
                <c:pt idx="186">
                  <c:v>60.9666769416953</c:v>
                </c:pt>
                <c:pt idx="187">
                  <c:v>60.7882328603277</c:v>
                </c:pt>
                <c:pt idx="188">
                  <c:v>60.9730820289247</c:v>
                </c:pt>
                <c:pt idx="189">
                  <c:v>61.3643278611083</c:v>
                </c:pt>
                <c:pt idx="190">
                  <c:v>61.4064238759572</c:v>
                </c:pt>
                <c:pt idx="191">
                  <c:v>61.9909475256419</c:v>
                </c:pt>
                <c:pt idx="192">
                  <c:v>62.3793019846314</c:v>
                </c:pt>
                <c:pt idx="193">
                  <c:v>63.1482202868516</c:v>
                </c:pt>
                <c:pt idx="194">
                  <c:v>63.3927138289008</c:v>
                </c:pt>
                <c:pt idx="195">
                  <c:v>63.4092730187117</c:v>
                </c:pt>
                <c:pt idx="196">
                  <c:v>64.0515264502212</c:v>
                </c:pt>
                <c:pt idx="197">
                  <c:v>64.4693936770349</c:v>
                </c:pt>
                <c:pt idx="198">
                  <c:v>64.8010481270152</c:v>
                </c:pt>
                <c:pt idx="199">
                  <c:v>64.8200889126991</c:v>
                </c:pt>
                <c:pt idx="200">
                  <c:v>65.4007971716977</c:v>
                </c:pt>
                <c:pt idx="201">
                  <c:v>65.5618477721905</c:v>
                </c:pt>
                <c:pt idx="202">
                  <c:v>65.9107083304882</c:v>
                </c:pt>
                <c:pt idx="203">
                  <c:v>66.3620967203117</c:v>
                </c:pt>
                <c:pt idx="204">
                  <c:v>66.5019973438131</c:v>
                </c:pt>
                <c:pt idx="205">
                  <c:v>66.7763595823338</c:v>
                </c:pt>
                <c:pt idx="206">
                  <c:v>67.0184538059759</c:v>
                </c:pt>
                <c:pt idx="207">
                  <c:v>67.0250278272425</c:v>
                </c:pt>
                <c:pt idx="208">
                  <c:v>67.3388044458124</c:v>
                </c:pt>
                <c:pt idx="209">
                  <c:v>67.6808707777379</c:v>
                </c:pt>
                <c:pt idx="210">
                  <c:v>67.5735830854813</c:v>
                </c:pt>
                <c:pt idx="211">
                  <c:v>67.9261961734388</c:v>
                </c:pt>
                <c:pt idx="212">
                  <c:v>67.7510605322238</c:v>
                </c:pt>
                <c:pt idx="213">
                  <c:v>67.3096568923284</c:v>
                </c:pt>
                <c:pt idx="214">
                  <c:v>67.3449091766802</c:v>
                </c:pt>
                <c:pt idx="215">
                  <c:v>67.3136753050128</c:v>
                </c:pt>
                <c:pt idx="216">
                  <c:v>68.0530888080109</c:v>
                </c:pt>
                <c:pt idx="217">
                  <c:v>68.6510080874431</c:v>
                </c:pt>
                <c:pt idx="218">
                  <c:v>68.0415413421963</c:v>
                </c:pt>
                <c:pt idx="219">
                  <c:v>67.2242043719044</c:v>
                </c:pt>
                <c:pt idx="220">
                  <c:v>66.8090550494841</c:v>
                </c:pt>
                <c:pt idx="221">
                  <c:v>67.6519414602219</c:v>
                </c:pt>
                <c:pt idx="222">
                  <c:v>67.2955674676105</c:v>
                </c:pt>
                <c:pt idx="223">
                  <c:v>67.3566152552188</c:v>
                </c:pt>
                <c:pt idx="224">
                  <c:v>67.7270995603167</c:v>
                </c:pt>
                <c:pt idx="225">
                  <c:v>67.3564317074416</c:v>
                </c:pt>
                <c:pt idx="226">
                  <c:v>67.2293529580808</c:v>
                </c:pt>
                <c:pt idx="227">
                  <c:v>67.4816146876536</c:v>
                </c:pt>
                <c:pt idx="228">
                  <c:v>67.2856863075042</c:v>
                </c:pt>
                <c:pt idx="229">
                  <c:v>67.2486407191163</c:v>
                </c:pt>
                <c:pt idx="230">
                  <c:v>67.5651801798235</c:v>
                </c:pt>
                <c:pt idx="231">
                  <c:v>67.4936635139366</c:v>
                </c:pt>
                <c:pt idx="232">
                  <c:v>67.8655530164135</c:v>
                </c:pt>
                <c:pt idx="233">
                  <c:v>67.5696722353809</c:v>
                </c:pt>
                <c:pt idx="234">
                  <c:v>67.2453415480816</c:v>
                </c:pt>
                <c:pt idx="235">
                  <c:v>67.4064404253761</c:v>
                </c:pt>
                <c:pt idx="236">
                  <c:v>67.1552322299168</c:v>
                </c:pt>
                <c:pt idx="237">
                  <c:v>67.1021063537196</c:v>
                </c:pt>
                <c:pt idx="238">
                  <c:v>66.9852997265404</c:v>
                </c:pt>
                <c:pt idx="239">
                  <c:v>67.1331798493258</c:v>
                </c:pt>
                <c:pt idx="240">
                  <c:v>67.2597010681431</c:v>
                </c:pt>
                <c:pt idx="241">
                  <c:v>67.0268709895691</c:v>
                </c:pt>
                <c:pt idx="242">
                  <c:v>67.0113089881202</c:v>
                </c:pt>
                <c:pt idx="243">
                  <c:v>66.8410778638826</c:v>
                </c:pt>
                <c:pt idx="244">
                  <c:v>66.8461907479466</c:v>
                </c:pt>
                <c:pt idx="245">
                  <c:v>66.9829074011605</c:v>
                </c:pt>
                <c:pt idx="246">
                  <c:v>66.7023104270014</c:v>
                </c:pt>
                <c:pt idx="247">
                  <c:v>67.0704348743626</c:v>
                </c:pt>
                <c:pt idx="248">
                  <c:v>67.085555156365</c:v>
                </c:pt>
                <c:pt idx="249">
                  <c:v>67.2832435560672</c:v>
                </c:pt>
                <c:pt idx="250">
                  <c:v>67.2958229450186</c:v>
                </c:pt>
                <c:pt idx="251">
                  <c:v>67.2672953641193</c:v>
                </c:pt>
                <c:pt idx="252">
                  <c:v>67.3894469545213</c:v>
                </c:pt>
                <c:pt idx="253">
                  <c:v>67.6391257923626</c:v>
                </c:pt>
                <c:pt idx="254">
                  <c:v>67.7772109564927</c:v>
                </c:pt>
                <c:pt idx="255">
                  <c:v>68.4839646387961</c:v>
                </c:pt>
                <c:pt idx="256">
                  <c:v>68.4475672683156</c:v>
                </c:pt>
                <c:pt idx="257">
                  <c:v>67.8763938431296</c:v>
                </c:pt>
                <c:pt idx="258">
                  <c:v>68.5871810785891</c:v>
                </c:pt>
                <c:pt idx="259">
                  <c:v>68.6769499001005</c:v>
                </c:pt>
                <c:pt idx="260">
                  <c:v>68.5773054607026</c:v>
                </c:pt>
                <c:pt idx="261">
                  <c:v>68.2750494354127</c:v>
                </c:pt>
                <c:pt idx="262">
                  <c:v>68.8344618788421</c:v>
                </c:pt>
                <c:pt idx="263">
                  <c:v>69.0295744423705</c:v>
                </c:pt>
                <c:pt idx="264">
                  <c:v>69.0604073205902</c:v>
                </c:pt>
                <c:pt idx="265">
                  <c:v>69.5133295151813</c:v>
                </c:pt>
                <c:pt idx="266">
                  <c:v>68.9742569263828</c:v>
                </c:pt>
                <c:pt idx="267">
                  <c:v>69.3394572547904</c:v>
                </c:pt>
                <c:pt idx="268">
                  <c:v>68.9773055291668</c:v>
                </c:pt>
                <c:pt idx="269">
                  <c:v>68.6484809037508</c:v>
                </c:pt>
                <c:pt idx="270">
                  <c:v>68.9972900705591</c:v>
                </c:pt>
                <c:pt idx="271">
                  <c:v>68.6115283912167</c:v>
                </c:pt>
                <c:pt idx="272">
                  <c:v>68.7063288147807</c:v>
                </c:pt>
                <c:pt idx="273">
                  <c:v>69.1442319822818</c:v>
                </c:pt>
                <c:pt idx="274">
                  <c:v>69.0786449458014</c:v>
                </c:pt>
                <c:pt idx="275">
                  <c:v>69.0749986581492</c:v>
                </c:pt>
                <c:pt idx="276">
                  <c:v>68.4688027951304</c:v>
                </c:pt>
                <c:pt idx="277">
                  <c:v>67.9683406679519</c:v>
                </c:pt>
                <c:pt idx="278">
                  <c:v>68.539646091555</c:v>
                </c:pt>
                <c:pt idx="279">
                  <c:v>68.8391452971171</c:v>
                </c:pt>
                <c:pt idx="280">
                  <c:v>68.849828869068</c:v>
                </c:pt>
                <c:pt idx="281">
                  <c:v>68.9085771862658</c:v>
                </c:pt>
                <c:pt idx="282">
                  <c:v>68.7956823629847</c:v>
                </c:pt>
                <c:pt idx="283">
                  <c:v>68.6842992963892</c:v>
                </c:pt>
                <c:pt idx="284">
                  <c:v>68.4293470828086</c:v>
                </c:pt>
                <c:pt idx="285">
                  <c:v>68.1693412039062</c:v>
                </c:pt>
                <c:pt idx="286">
                  <c:v>68.0440177598374</c:v>
                </c:pt>
                <c:pt idx="287">
                  <c:v>67.7243819851802</c:v>
                </c:pt>
                <c:pt idx="288">
                  <c:v>68.01460033356</c:v>
                </c:pt>
                <c:pt idx="289">
                  <c:v>68.1360864026231</c:v>
                </c:pt>
                <c:pt idx="290">
                  <c:v>68.2750418695453</c:v>
                </c:pt>
                <c:pt idx="291">
                  <c:v>67.9161647434388</c:v>
                </c:pt>
                <c:pt idx="292">
                  <c:v>68.1164853353313</c:v>
                </c:pt>
                <c:pt idx="293">
                  <c:v>68.7220676494144</c:v>
                </c:pt>
                <c:pt idx="294">
                  <c:v>68.0278056847898</c:v>
                </c:pt>
                <c:pt idx="295">
                  <c:v>67.8497343767694</c:v>
                </c:pt>
                <c:pt idx="296">
                  <c:v>68.1424636743612</c:v>
                </c:pt>
                <c:pt idx="297">
                  <c:v>68.1693912554856</c:v>
                </c:pt>
                <c:pt idx="298">
                  <c:v>68.1609347401447</c:v>
                </c:pt>
                <c:pt idx="299">
                  <c:v>68.356342363734</c:v>
                </c:pt>
                <c:pt idx="300">
                  <c:v>68.3211794771995</c:v>
                </c:pt>
                <c:pt idx="301">
                  <c:v>68.0294927793148</c:v>
                </c:pt>
                <c:pt idx="302">
                  <c:v>68.1751124526234</c:v>
                </c:pt>
                <c:pt idx="303">
                  <c:v>67.6582529753154</c:v>
                </c:pt>
                <c:pt idx="304">
                  <c:v>67.9341241290572</c:v>
                </c:pt>
                <c:pt idx="305">
                  <c:v>68.5954981425258</c:v>
                </c:pt>
                <c:pt idx="306">
                  <c:v>68.4001131563134</c:v>
                </c:pt>
                <c:pt idx="307">
                  <c:v>68.786076282684</c:v>
                </c:pt>
                <c:pt idx="308">
                  <c:v>68.8172839689916</c:v>
                </c:pt>
                <c:pt idx="309">
                  <c:v>68.7876521177318</c:v>
                </c:pt>
                <c:pt idx="310">
                  <c:v>68.8771401254417</c:v>
                </c:pt>
                <c:pt idx="311">
                  <c:v>68.8800935714038</c:v>
                </c:pt>
                <c:pt idx="312">
                  <c:v>69.2032768880196</c:v>
                </c:pt>
                <c:pt idx="313">
                  <c:v>69.0960599710809</c:v>
                </c:pt>
                <c:pt idx="314">
                  <c:v>69.6909142363327</c:v>
                </c:pt>
                <c:pt idx="315">
                  <c:v>69.912463817513</c:v>
                </c:pt>
                <c:pt idx="316">
                  <c:v>69.9552392378083</c:v>
                </c:pt>
                <c:pt idx="317">
                  <c:v>69.9510301523251</c:v>
                </c:pt>
                <c:pt idx="318">
                  <c:v>69.6192787497545</c:v>
                </c:pt>
                <c:pt idx="319">
                  <c:v>69.5828091549243</c:v>
                </c:pt>
                <c:pt idx="320">
                  <c:v>69.4426223903794</c:v>
                </c:pt>
                <c:pt idx="321">
                  <c:v>69.5337144746994</c:v>
                </c:pt>
                <c:pt idx="322">
                  <c:v>69.535900764658</c:v>
                </c:pt>
                <c:pt idx="323">
                  <c:v>69.6741956186291</c:v>
                </c:pt>
                <c:pt idx="324">
                  <c:v>69.2943016590655</c:v>
                </c:pt>
                <c:pt idx="325">
                  <c:v>69.2714510758825</c:v>
                </c:pt>
                <c:pt idx="326">
                  <c:v>69.1299236779082</c:v>
                </c:pt>
                <c:pt idx="327">
                  <c:v>68.7684156596131</c:v>
                </c:pt>
                <c:pt idx="328">
                  <c:v>68.7993335808004</c:v>
                </c:pt>
                <c:pt idx="329">
                  <c:v>68.9594090037262</c:v>
                </c:pt>
                <c:pt idx="330">
                  <c:v>69.2459292808015</c:v>
                </c:pt>
                <c:pt idx="331">
                  <c:v>69.2561530294054</c:v>
                </c:pt>
                <c:pt idx="332">
                  <c:v>69.4293508674771</c:v>
                </c:pt>
                <c:pt idx="333">
                  <c:v>69.1875094470404</c:v>
                </c:pt>
                <c:pt idx="334">
                  <c:v>69.0689024046716</c:v>
                </c:pt>
                <c:pt idx="335">
                  <c:v>68.9571013494344</c:v>
                </c:pt>
                <c:pt idx="336">
                  <c:v>68.8999848286927</c:v>
                </c:pt>
                <c:pt idx="337">
                  <c:v>68.6903177930743</c:v>
                </c:pt>
                <c:pt idx="338">
                  <c:v>68.6585949461858</c:v>
                </c:pt>
                <c:pt idx="339">
                  <c:v>69.1952006856811</c:v>
                </c:pt>
                <c:pt idx="340">
                  <c:v>69.164880648239</c:v>
                </c:pt>
                <c:pt idx="341">
                  <c:v>69.0532047232415</c:v>
                </c:pt>
                <c:pt idx="342">
                  <c:v>68.8683718982571</c:v>
                </c:pt>
                <c:pt idx="343">
                  <c:v>68.7342798172106</c:v>
                </c:pt>
                <c:pt idx="344">
                  <c:v>68.8809212137206</c:v>
                </c:pt>
                <c:pt idx="345">
                  <c:v>68.5415972153299</c:v>
                </c:pt>
                <c:pt idx="346">
                  <c:v>68.4231293102639</c:v>
                </c:pt>
                <c:pt idx="347">
                  <c:v>68.9753763920836</c:v>
                </c:pt>
                <c:pt idx="348">
                  <c:v>68.7778066987143</c:v>
                </c:pt>
                <c:pt idx="349">
                  <c:v>68.6007334809352</c:v>
                </c:pt>
                <c:pt idx="350">
                  <c:v>69.1122185999245</c:v>
                </c:pt>
                <c:pt idx="351">
                  <c:v>69.0395249054977</c:v>
                </c:pt>
                <c:pt idx="352">
                  <c:v>69.4149506484169</c:v>
                </c:pt>
                <c:pt idx="353">
                  <c:v>70.251523340844</c:v>
                </c:pt>
                <c:pt idx="354">
                  <c:v>70.281167145622</c:v>
                </c:pt>
                <c:pt idx="355">
                  <c:v>70.3450508282675</c:v>
                </c:pt>
                <c:pt idx="356">
                  <c:v>70.0541441728361</c:v>
                </c:pt>
                <c:pt idx="357">
                  <c:v>70.3789623803951</c:v>
                </c:pt>
                <c:pt idx="358">
                  <c:v>70.5211901403657</c:v>
                </c:pt>
                <c:pt idx="359">
                  <c:v>70.3018045889733</c:v>
                </c:pt>
                <c:pt idx="360">
                  <c:v>70.2824415153678</c:v>
                </c:pt>
                <c:pt idx="361">
                  <c:v>70.6053712121388</c:v>
                </c:pt>
                <c:pt idx="362">
                  <c:v>70.7562855236937</c:v>
                </c:pt>
                <c:pt idx="363">
                  <c:v>70.6194699942292</c:v>
                </c:pt>
                <c:pt idx="364">
                  <c:v>70.792252549698</c:v>
                </c:pt>
                <c:pt idx="365">
                  <c:v>71.1462667744772</c:v>
                </c:pt>
                <c:pt idx="366">
                  <c:v>71.1347059687545</c:v>
                </c:pt>
                <c:pt idx="367">
                  <c:v>71.1570625734149</c:v>
                </c:pt>
                <c:pt idx="368">
                  <c:v>71.2694434921939</c:v>
                </c:pt>
                <c:pt idx="369">
                  <c:v>70.4343661136784</c:v>
                </c:pt>
                <c:pt idx="370">
                  <c:v>70.9052437519404</c:v>
                </c:pt>
                <c:pt idx="371">
                  <c:v>71.2695193928709</c:v>
                </c:pt>
                <c:pt idx="372">
                  <c:v>70.751745879258</c:v>
                </c:pt>
                <c:pt idx="373">
                  <c:v>71.021852505031</c:v>
                </c:pt>
                <c:pt idx="374">
                  <c:v>71.0328257293639</c:v>
                </c:pt>
                <c:pt idx="375">
                  <c:v>70.3194802363011</c:v>
                </c:pt>
                <c:pt idx="376">
                  <c:v>70.3686078019018</c:v>
                </c:pt>
                <c:pt idx="377">
                  <c:v>70.4327373535204</c:v>
                </c:pt>
                <c:pt idx="378">
                  <c:v>70.5466727401813</c:v>
                </c:pt>
                <c:pt idx="379">
                  <c:v>70.7507535737671</c:v>
                </c:pt>
                <c:pt idx="380">
                  <c:v>71.5413781275863</c:v>
                </c:pt>
                <c:pt idx="381">
                  <c:v>71.5483482064106</c:v>
                </c:pt>
                <c:pt idx="382">
                  <c:v>70.4134743526746</c:v>
                </c:pt>
                <c:pt idx="383">
                  <c:v>70.458340581825</c:v>
                </c:pt>
                <c:pt idx="384">
                  <c:v>70.3680546024618</c:v>
                </c:pt>
                <c:pt idx="385">
                  <c:v>69.9383544700096</c:v>
                </c:pt>
                <c:pt idx="386">
                  <c:v>69.7559095413561</c:v>
                </c:pt>
                <c:pt idx="387">
                  <c:v>69.7815698805985</c:v>
                </c:pt>
                <c:pt idx="388">
                  <c:v>69.8169200109085</c:v>
                </c:pt>
                <c:pt idx="389">
                  <c:v>70.1565242463676</c:v>
                </c:pt>
                <c:pt idx="390">
                  <c:v>70.2650262004741</c:v>
                </c:pt>
                <c:pt idx="391">
                  <c:v>69.6543731791366</c:v>
                </c:pt>
                <c:pt idx="392">
                  <c:v>69.6482598482563</c:v>
                </c:pt>
                <c:pt idx="393">
                  <c:v>69.5718327132975</c:v>
                </c:pt>
                <c:pt idx="394">
                  <c:v>69.4312033688031</c:v>
                </c:pt>
                <c:pt idx="395">
                  <c:v>69.7374155929537</c:v>
                </c:pt>
                <c:pt idx="396">
                  <c:v>69.8558489573425</c:v>
                </c:pt>
                <c:pt idx="397">
                  <c:v>69.8509834982192</c:v>
                </c:pt>
                <c:pt idx="398">
                  <c:v>70.0736006132742</c:v>
                </c:pt>
                <c:pt idx="399">
                  <c:v>70.1255628196498</c:v>
                </c:pt>
                <c:pt idx="400">
                  <c:v>70.2296394861616</c:v>
                </c:pt>
                <c:pt idx="401">
                  <c:v>70.4304965536241</c:v>
                </c:pt>
                <c:pt idx="402">
                  <c:v>70.2148721601664</c:v>
                </c:pt>
                <c:pt idx="403">
                  <c:v>70.5764006069605</c:v>
                </c:pt>
                <c:pt idx="404">
                  <c:v>70.5215725194438</c:v>
                </c:pt>
                <c:pt idx="405">
                  <c:v>70.6013437521137</c:v>
                </c:pt>
                <c:pt idx="406">
                  <c:v>70.833856936424</c:v>
                </c:pt>
                <c:pt idx="407">
                  <c:v>70.5283259075491</c:v>
                </c:pt>
                <c:pt idx="408">
                  <c:v>70.5860014224467</c:v>
                </c:pt>
                <c:pt idx="409">
                  <c:v>70.9228132724832</c:v>
                </c:pt>
                <c:pt idx="410">
                  <c:v>70.9497870702524</c:v>
                </c:pt>
                <c:pt idx="411">
                  <c:v>71.1451380807687</c:v>
                </c:pt>
                <c:pt idx="412">
                  <c:v>71.599781020968</c:v>
                </c:pt>
                <c:pt idx="413">
                  <c:v>71.6173656336511</c:v>
                </c:pt>
                <c:pt idx="414">
                  <c:v>71.7681141985051</c:v>
                </c:pt>
                <c:pt idx="415">
                  <c:v>71.7714735001271</c:v>
                </c:pt>
                <c:pt idx="416">
                  <c:v>71.9385342202057</c:v>
                </c:pt>
                <c:pt idx="417">
                  <c:v>72.0854070446202</c:v>
                </c:pt>
                <c:pt idx="418">
                  <c:v>71.707740220612</c:v>
                </c:pt>
                <c:pt idx="419">
                  <c:v>71.4226301305734</c:v>
                </c:pt>
                <c:pt idx="420">
                  <c:v>71.6729925929758</c:v>
                </c:pt>
                <c:pt idx="421">
                  <c:v>71.6304009696334</c:v>
                </c:pt>
                <c:pt idx="422">
                  <c:v>71.3126984098528</c:v>
                </c:pt>
                <c:pt idx="423">
                  <c:v>72.1091255321383</c:v>
                </c:pt>
                <c:pt idx="424">
                  <c:v>71.5876717642301</c:v>
                </c:pt>
                <c:pt idx="425">
                  <c:v>71.2413529944137</c:v>
                </c:pt>
                <c:pt idx="426">
                  <c:v>71.4131940557502</c:v>
                </c:pt>
                <c:pt idx="427">
                  <c:v>71.1257701513</c:v>
                </c:pt>
                <c:pt idx="428">
                  <c:v>71.0877150761773</c:v>
                </c:pt>
                <c:pt idx="429">
                  <c:v>71.0512426015523</c:v>
                </c:pt>
                <c:pt idx="430">
                  <c:v>71.254323267649</c:v>
                </c:pt>
                <c:pt idx="431">
                  <c:v>71.3538870139355</c:v>
                </c:pt>
                <c:pt idx="432">
                  <c:v>71.4888601645842</c:v>
                </c:pt>
                <c:pt idx="433">
                  <c:v>71.1562950840109</c:v>
                </c:pt>
                <c:pt idx="434">
                  <c:v>70.7425588067144</c:v>
                </c:pt>
                <c:pt idx="435">
                  <c:v>71.1015815217513</c:v>
                </c:pt>
                <c:pt idx="436">
                  <c:v>71.1052508355421</c:v>
                </c:pt>
                <c:pt idx="437">
                  <c:v>70.64079436508</c:v>
                </c:pt>
                <c:pt idx="438">
                  <c:v>71.0119508562104</c:v>
                </c:pt>
                <c:pt idx="439">
                  <c:v>71.1438532729346</c:v>
                </c:pt>
                <c:pt idx="440">
                  <c:v>71.1343452299571</c:v>
                </c:pt>
                <c:pt idx="441">
                  <c:v>71.1308608437081</c:v>
                </c:pt>
                <c:pt idx="442">
                  <c:v>70.9023826895999</c:v>
                </c:pt>
                <c:pt idx="443">
                  <c:v>70.9272537236473</c:v>
                </c:pt>
                <c:pt idx="444">
                  <c:v>70.7899952349828</c:v>
                </c:pt>
                <c:pt idx="445">
                  <c:v>70.7814362420056</c:v>
                </c:pt>
                <c:pt idx="446">
                  <c:v>70.8575264993962</c:v>
                </c:pt>
                <c:pt idx="447">
                  <c:v>70.5141236308906</c:v>
                </c:pt>
                <c:pt idx="448">
                  <c:v>70.5065243463086</c:v>
                </c:pt>
                <c:pt idx="449">
                  <c:v>70.5039296067076</c:v>
                </c:pt>
                <c:pt idx="450">
                  <c:v>70.6097218910751</c:v>
                </c:pt>
                <c:pt idx="451">
                  <c:v>71.1484774040403</c:v>
                </c:pt>
                <c:pt idx="452">
                  <c:v>71.1929751418043</c:v>
                </c:pt>
                <c:pt idx="453">
                  <c:v>71.4665318184116</c:v>
                </c:pt>
                <c:pt idx="454">
                  <c:v>71.9020357395893</c:v>
                </c:pt>
                <c:pt idx="455">
                  <c:v>71.9570421528597</c:v>
                </c:pt>
                <c:pt idx="456">
                  <c:v>72.1185739586914</c:v>
                </c:pt>
                <c:pt idx="457">
                  <c:v>71.8709872540046</c:v>
                </c:pt>
                <c:pt idx="458">
                  <c:v>71.9043344301877</c:v>
                </c:pt>
                <c:pt idx="459">
                  <c:v>71.8643314760863</c:v>
                </c:pt>
                <c:pt idx="460">
                  <c:v>71.5738014168864</c:v>
                </c:pt>
                <c:pt idx="461">
                  <c:v>72.0285020451396</c:v>
                </c:pt>
                <c:pt idx="462">
                  <c:v>72.457820359654</c:v>
                </c:pt>
                <c:pt idx="463">
                  <c:v>72.155680416023</c:v>
                </c:pt>
                <c:pt idx="464">
                  <c:v>72.3911634154527</c:v>
                </c:pt>
                <c:pt idx="465">
                  <c:v>72.7980362329819</c:v>
                </c:pt>
                <c:pt idx="466">
                  <c:v>73.0172061451558</c:v>
                </c:pt>
                <c:pt idx="467">
                  <c:v>72.7610266146283</c:v>
                </c:pt>
                <c:pt idx="468">
                  <c:v>72.4413215110672</c:v>
                </c:pt>
                <c:pt idx="469">
                  <c:v>72.387755445249</c:v>
                </c:pt>
                <c:pt idx="470">
                  <c:v>72.5850739401028</c:v>
                </c:pt>
                <c:pt idx="471">
                  <c:v>72.3988129068235</c:v>
                </c:pt>
                <c:pt idx="472">
                  <c:v>72.2954105351996</c:v>
                </c:pt>
                <c:pt idx="473">
                  <c:v>72.4640389005424</c:v>
                </c:pt>
                <c:pt idx="474">
                  <c:v>72.1551017606853</c:v>
                </c:pt>
                <c:pt idx="475">
                  <c:v>72.2755135214957</c:v>
                </c:pt>
                <c:pt idx="476">
                  <c:v>72.0271624514891</c:v>
                </c:pt>
                <c:pt idx="477">
                  <c:v>72.1664179125696</c:v>
                </c:pt>
                <c:pt idx="478">
                  <c:v>72.3661666204893</c:v>
                </c:pt>
                <c:pt idx="479">
                  <c:v>72.3272449000636</c:v>
                </c:pt>
                <c:pt idx="480">
                  <c:v>72.8924554354551</c:v>
                </c:pt>
                <c:pt idx="481">
                  <c:v>73.2653040518606</c:v>
                </c:pt>
                <c:pt idx="482">
                  <c:v>73.2219771655413</c:v>
                </c:pt>
                <c:pt idx="483">
                  <c:v>72.9202341333272</c:v>
                </c:pt>
                <c:pt idx="484">
                  <c:v>72.4632214504546</c:v>
                </c:pt>
                <c:pt idx="485">
                  <c:v>72.5558439459437</c:v>
                </c:pt>
                <c:pt idx="486">
                  <c:v>72.5950485823312</c:v>
                </c:pt>
                <c:pt idx="487">
                  <c:v>71.6634293273388</c:v>
                </c:pt>
                <c:pt idx="488">
                  <c:v>71.9955357856472</c:v>
                </c:pt>
                <c:pt idx="489">
                  <c:v>72.2013630590647</c:v>
                </c:pt>
                <c:pt idx="490">
                  <c:v>72.4059615065924</c:v>
                </c:pt>
                <c:pt idx="491">
                  <c:v>71.9211491331037</c:v>
                </c:pt>
                <c:pt idx="492">
                  <c:v>71.5381649663745</c:v>
                </c:pt>
                <c:pt idx="493">
                  <c:v>71.8040249980905</c:v>
                </c:pt>
                <c:pt idx="494">
                  <c:v>71.7451255488103</c:v>
                </c:pt>
                <c:pt idx="495">
                  <c:v>71.7558109455573</c:v>
                </c:pt>
                <c:pt idx="496">
                  <c:v>71.6896807120553</c:v>
                </c:pt>
                <c:pt idx="497">
                  <c:v>71.9181125848719</c:v>
                </c:pt>
                <c:pt idx="498">
                  <c:v>72.2616474032907</c:v>
                </c:pt>
                <c:pt idx="499">
                  <c:v>72.4982540884098</c:v>
                </c:pt>
                <c:pt idx="500">
                  <c:v>72.4645516832447</c:v>
                </c:pt>
                <c:pt idx="501">
                  <c:v>72.5233429143054</c:v>
                </c:pt>
                <c:pt idx="502">
                  <c:v>72.4233491721794</c:v>
                </c:pt>
                <c:pt idx="503">
                  <c:v>72.4018764016036</c:v>
                </c:pt>
                <c:pt idx="504">
                  <c:v>72.4486528326324</c:v>
                </c:pt>
                <c:pt idx="505">
                  <c:v>72.4853191713951</c:v>
                </c:pt>
                <c:pt idx="506">
                  <c:v>72.6297174779118</c:v>
                </c:pt>
                <c:pt idx="507">
                  <c:v>72.7614599919358</c:v>
                </c:pt>
                <c:pt idx="508">
                  <c:v>73.0737593440063</c:v>
                </c:pt>
                <c:pt idx="509">
                  <c:v>73.114788924989</c:v>
                </c:pt>
                <c:pt idx="510">
                  <c:v>73.2731023364217</c:v>
                </c:pt>
                <c:pt idx="511">
                  <c:v>73.0982904401086</c:v>
                </c:pt>
                <c:pt idx="512">
                  <c:v>73.1663989899921</c:v>
                </c:pt>
                <c:pt idx="513">
                  <c:v>73.0327613043323</c:v>
                </c:pt>
                <c:pt idx="514">
                  <c:v>73.0527921588616</c:v>
                </c:pt>
                <c:pt idx="515">
                  <c:v>73.1925488117705</c:v>
                </c:pt>
                <c:pt idx="516">
                  <c:v>73.3273662191406</c:v>
                </c:pt>
                <c:pt idx="517">
                  <c:v>73.7726649041286</c:v>
                </c:pt>
                <c:pt idx="518">
                  <c:v>73.5128633092209</c:v>
                </c:pt>
                <c:pt idx="519">
                  <c:v>73.3778340071738</c:v>
                </c:pt>
                <c:pt idx="520">
                  <c:v>73.8766770339871</c:v>
                </c:pt>
                <c:pt idx="521">
                  <c:v>73.8191079196047</c:v>
                </c:pt>
                <c:pt idx="522">
                  <c:v>73.5211946991314</c:v>
                </c:pt>
                <c:pt idx="523">
                  <c:v>73.2678030543312</c:v>
                </c:pt>
                <c:pt idx="524">
                  <c:v>73.0491438014962</c:v>
                </c:pt>
                <c:pt idx="525">
                  <c:v>73.1782789355176</c:v>
                </c:pt>
                <c:pt idx="526">
                  <c:v>72.9188579680678</c:v>
                </c:pt>
                <c:pt idx="527">
                  <c:v>72.8028694548242</c:v>
                </c:pt>
                <c:pt idx="528">
                  <c:v>73.121141307435</c:v>
                </c:pt>
                <c:pt idx="529">
                  <c:v>73.4684666199095</c:v>
                </c:pt>
                <c:pt idx="530">
                  <c:v>73.5447824698584</c:v>
                </c:pt>
                <c:pt idx="531">
                  <c:v>73.9539760666394</c:v>
                </c:pt>
                <c:pt idx="532">
                  <c:v>73.9726642274974</c:v>
                </c:pt>
                <c:pt idx="533">
                  <c:v>73.5387064548072</c:v>
                </c:pt>
                <c:pt idx="534">
                  <c:v>73.6166141657029</c:v>
                </c:pt>
                <c:pt idx="535">
                  <c:v>73.3997186060168</c:v>
                </c:pt>
                <c:pt idx="536">
                  <c:v>73.180199062982</c:v>
                </c:pt>
                <c:pt idx="537">
                  <c:v>73.1490718881488</c:v>
                </c:pt>
                <c:pt idx="538">
                  <c:v>73.3184327232425</c:v>
                </c:pt>
                <c:pt idx="539">
                  <c:v>73.0522357186757</c:v>
                </c:pt>
                <c:pt idx="540">
                  <c:v>72.5419414610971</c:v>
                </c:pt>
                <c:pt idx="541">
                  <c:v>72.4255378158237</c:v>
                </c:pt>
                <c:pt idx="542">
                  <c:v>72.0685641280496</c:v>
                </c:pt>
                <c:pt idx="543">
                  <c:v>72.1784536918143</c:v>
                </c:pt>
                <c:pt idx="544">
                  <c:v>72.8390142617923</c:v>
                </c:pt>
                <c:pt idx="545">
                  <c:v>73.0406084080323</c:v>
                </c:pt>
                <c:pt idx="546">
                  <c:v>73.060263948815</c:v>
                </c:pt>
                <c:pt idx="547">
                  <c:v>72.9442614211746</c:v>
                </c:pt>
                <c:pt idx="548">
                  <c:v>72.4958355385843</c:v>
                </c:pt>
                <c:pt idx="549">
                  <c:v>72.5319125851686</c:v>
                </c:pt>
                <c:pt idx="550">
                  <c:v>72.5561172402182</c:v>
                </c:pt>
                <c:pt idx="551">
                  <c:v>72.7332781850264</c:v>
                </c:pt>
                <c:pt idx="552">
                  <c:v>73.2206897343763</c:v>
                </c:pt>
                <c:pt idx="553">
                  <c:v>73.5946175204849</c:v>
                </c:pt>
                <c:pt idx="554">
                  <c:v>73.5650131092676</c:v>
                </c:pt>
                <c:pt idx="555">
                  <c:v>73.427921324553</c:v>
                </c:pt>
                <c:pt idx="556">
                  <c:v>73.4166423724277</c:v>
                </c:pt>
                <c:pt idx="557">
                  <c:v>73.3120603068204</c:v>
                </c:pt>
                <c:pt idx="558">
                  <c:v>73.5335427955999</c:v>
                </c:pt>
                <c:pt idx="559">
                  <c:v>73.6566477251816</c:v>
                </c:pt>
                <c:pt idx="560">
                  <c:v>73.5295338014105</c:v>
                </c:pt>
                <c:pt idx="561">
                  <c:v>74.2802358303751</c:v>
                </c:pt>
                <c:pt idx="562">
                  <c:v>74.5422141802741</c:v>
                </c:pt>
                <c:pt idx="563">
                  <c:v>74.4679956915244</c:v>
                </c:pt>
                <c:pt idx="564">
                  <c:v>74.4949460295025</c:v>
                </c:pt>
                <c:pt idx="565">
                  <c:v>74.30728072557</c:v>
                </c:pt>
                <c:pt idx="566">
                  <c:v>74.5061055000224</c:v>
                </c:pt>
                <c:pt idx="567">
                  <c:v>74.3123804337155</c:v>
                </c:pt>
                <c:pt idx="568">
                  <c:v>74.1361735433913</c:v>
                </c:pt>
                <c:pt idx="569">
                  <c:v>74.0613156371826</c:v>
                </c:pt>
                <c:pt idx="570">
                  <c:v>73.9376459456732</c:v>
                </c:pt>
                <c:pt idx="571">
                  <c:v>74.0107630238076</c:v>
                </c:pt>
                <c:pt idx="572">
                  <c:v>74.3171572904059</c:v>
                </c:pt>
                <c:pt idx="573">
                  <c:v>73.8658189698629</c:v>
                </c:pt>
                <c:pt idx="574">
                  <c:v>73.9033151496862</c:v>
                </c:pt>
                <c:pt idx="575">
                  <c:v>74.0913793959903</c:v>
                </c:pt>
                <c:pt idx="576">
                  <c:v>73.8659929097722</c:v>
                </c:pt>
                <c:pt idx="577">
                  <c:v>74.2746229758592</c:v>
                </c:pt>
                <c:pt idx="578">
                  <c:v>74.5154866412145</c:v>
                </c:pt>
                <c:pt idx="579">
                  <c:v>74.664720988847</c:v>
                </c:pt>
                <c:pt idx="580">
                  <c:v>74.5804552553601</c:v>
                </c:pt>
                <c:pt idx="581">
                  <c:v>74.4477499521019</c:v>
                </c:pt>
                <c:pt idx="582">
                  <c:v>74.2178603342138</c:v>
                </c:pt>
                <c:pt idx="583">
                  <c:v>74.1468267878705</c:v>
                </c:pt>
                <c:pt idx="584">
                  <c:v>74.6065992740722</c:v>
                </c:pt>
                <c:pt idx="585">
                  <c:v>74.8867401738961</c:v>
                </c:pt>
                <c:pt idx="586">
                  <c:v>74.0469477271692</c:v>
                </c:pt>
                <c:pt idx="587">
                  <c:v>73.4769300405376</c:v>
                </c:pt>
                <c:pt idx="588">
                  <c:v>73.6785845314937</c:v>
                </c:pt>
                <c:pt idx="589">
                  <c:v>73.2892123306411</c:v>
                </c:pt>
                <c:pt idx="590">
                  <c:v>73.3921953790237</c:v>
                </c:pt>
                <c:pt idx="591">
                  <c:v>73.4769586741223</c:v>
                </c:pt>
                <c:pt idx="592">
                  <c:v>73.1915740463291</c:v>
                </c:pt>
                <c:pt idx="593">
                  <c:v>73.3842931260587</c:v>
                </c:pt>
                <c:pt idx="594">
                  <c:v>73.5867466421083</c:v>
                </c:pt>
                <c:pt idx="595">
                  <c:v>73.9688012756284</c:v>
                </c:pt>
                <c:pt idx="596">
                  <c:v>73.9181824864013</c:v>
                </c:pt>
                <c:pt idx="597">
                  <c:v>73.6279503173036</c:v>
                </c:pt>
                <c:pt idx="598">
                  <c:v>73.6574002438954</c:v>
                </c:pt>
                <c:pt idx="599">
                  <c:v>73.555661396704</c:v>
                </c:pt>
                <c:pt idx="600">
                  <c:v>73.6196076517753</c:v>
                </c:pt>
                <c:pt idx="601">
                  <c:v>74.0076340580655</c:v>
                </c:pt>
                <c:pt idx="602">
                  <c:v>74.5816404142217</c:v>
                </c:pt>
                <c:pt idx="603">
                  <c:v>74.3015318962048</c:v>
                </c:pt>
                <c:pt idx="604">
                  <c:v>74.0094195312675</c:v>
                </c:pt>
                <c:pt idx="605">
                  <c:v>74.3051679134764</c:v>
                </c:pt>
                <c:pt idx="606">
                  <c:v>74.0720591040879</c:v>
                </c:pt>
                <c:pt idx="607">
                  <c:v>74.1545084370338</c:v>
                </c:pt>
                <c:pt idx="608">
                  <c:v>74.0950470879904</c:v>
                </c:pt>
                <c:pt idx="609">
                  <c:v>74.2893739798366</c:v>
                </c:pt>
                <c:pt idx="610">
                  <c:v>74.5291955099556</c:v>
                </c:pt>
                <c:pt idx="611">
                  <c:v>74.9984413656595</c:v>
                </c:pt>
                <c:pt idx="612">
                  <c:v>75.634499197852</c:v>
                </c:pt>
                <c:pt idx="613">
                  <c:v>74.8000217172926</c:v>
                </c:pt>
                <c:pt idx="614">
                  <c:v>74.6781704863423</c:v>
                </c:pt>
                <c:pt idx="615">
                  <c:v>75.0868364252115</c:v>
                </c:pt>
                <c:pt idx="616">
                  <c:v>74.7551196283775</c:v>
                </c:pt>
                <c:pt idx="617">
                  <c:v>75.1378335359733</c:v>
                </c:pt>
                <c:pt idx="618">
                  <c:v>74.9917871860633</c:v>
                </c:pt>
                <c:pt idx="619">
                  <c:v>75.0952553508202</c:v>
                </c:pt>
                <c:pt idx="620">
                  <c:v>75.0798808638076</c:v>
                </c:pt>
                <c:pt idx="621">
                  <c:v>74.9274141260132</c:v>
                </c:pt>
                <c:pt idx="622">
                  <c:v>74.9884612212545</c:v>
                </c:pt>
                <c:pt idx="623">
                  <c:v>75.0091489346565</c:v>
                </c:pt>
                <c:pt idx="624">
                  <c:v>75.068512018019</c:v>
                </c:pt>
                <c:pt idx="625">
                  <c:v>74.7153050546258</c:v>
                </c:pt>
                <c:pt idx="626">
                  <c:v>74.9434543629077</c:v>
                </c:pt>
                <c:pt idx="627">
                  <c:v>75.0368965824639</c:v>
                </c:pt>
                <c:pt idx="628">
                  <c:v>75.016685404424</c:v>
                </c:pt>
                <c:pt idx="629">
                  <c:v>74.8779438197364</c:v>
                </c:pt>
                <c:pt idx="630">
                  <c:v>75.0124717257814</c:v>
                </c:pt>
                <c:pt idx="631">
                  <c:v>74.8420022162796</c:v>
                </c:pt>
                <c:pt idx="632">
                  <c:v>74.7438683746908</c:v>
                </c:pt>
                <c:pt idx="633">
                  <c:v>74.4848216705761</c:v>
                </c:pt>
                <c:pt idx="634">
                  <c:v>73.9940577680617</c:v>
                </c:pt>
                <c:pt idx="635">
                  <c:v>74.154968486569</c:v>
                </c:pt>
                <c:pt idx="636">
                  <c:v>74.0337258751413</c:v>
                </c:pt>
                <c:pt idx="637">
                  <c:v>73.6039414938442</c:v>
                </c:pt>
                <c:pt idx="638">
                  <c:v>73.7246055092677</c:v>
                </c:pt>
                <c:pt idx="639">
                  <c:v>73.4756962727791</c:v>
                </c:pt>
                <c:pt idx="640">
                  <c:v>73.3688008789544</c:v>
                </c:pt>
                <c:pt idx="641">
                  <c:v>73.5601749080864</c:v>
                </c:pt>
                <c:pt idx="642">
                  <c:v>73.7074816653474</c:v>
                </c:pt>
                <c:pt idx="643">
                  <c:v>73.9295847460908</c:v>
                </c:pt>
                <c:pt idx="644">
                  <c:v>73.9988355979757</c:v>
                </c:pt>
                <c:pt idx="645">
                  <c:v>73.690554952493</c:v>
                </c:pt>
                <c:pt idx="646">
                  <c:v>73.6552516678015</c:v>
                </c:pt>
                <c:pt idx="647">
                  <c:v>73.6476929701713</c:v>
                </c:pt>
                <c:pt idx="648">
                  <c:v>73.7346396867237</c:v>
                </c:pt>
                <c:pt idx="649">
                  <c:v>73.8611326546736</c:v>
                </c:pt>
                <c:pt idx="650">
                  <c:v>73.673001141344</c:v>
                </c:pt>
                <c:pt idx="651">
                  <c:v>73.596630439582</c:v>
                </c:pt>
                <c:pt idx="652">
                  <c:v>73.6831269487132</c:v>
                </c:pt>
                <c:pt idx="653">
                  <c:v>73.5561078397232</c:v>
                </c:pt>
                <c:pt idx="654">
                  <c:v>73.609159258221</c:v>
                </c:pt>
                <c:pt idx="655">
                  <c:v>73.9720397915492</c:v>
                </c:pt>
                <c:pt idx="656">
                  <c:v>74.1138893182218</c:v>
                </c:pt>
                <c:pt idx="657">
                  <c:v>74.0067961423783</c:v>
                </c:pt>
                <c:pt idx="658">
                  <c:v>74.3905936692106</c:v>
                </c:pt>
                <c:pt idx="659">
                  <c:v>74.7434480361845</c:v>
                </c:pt>
                <c:pt idx="660">
                  <c:v>74.8196093516513</c:v>
                </c:pt>
                <c:pt idx="661">
                  <c:v>74.9325979582033</c:v>
                </c:pt>
                <c:pt idx="662">
                  <c:v>74.9196526263348</c:v>
                </c:pt>
                <c:pt idx="663">
                  <c:v>74.2705388981347</c:v>
                </c:pt>
                <c:pt idx="664">
                  <c:v>74.1589021008638</c:v>
                </c:pt>
                <c:pt idx="665">
                  <c:v>74.314202578732</c:v>
                </c:pt>
                <c:pt idx="666">
                  <c:v>74.4300856694612</c:v>
                </c:pt>
                <c:pt idx="667">
                  <c:v>74.5707293959977</c:v>
                </c:pt>
                <c:pt idx="668">
                  <c:v>74.7371368757496</c:v>
                </c:pt>
                <c:pt idx="669">
                  <c:v>74.8057020636603</c:v>
                </c:pt>
                <c:pt idx="670">
                  <c:v>74.6084883108886</c:v>
                </c:pt>
                <c:pt idx="671">
                  <c:v>74.6029825237527</c:v>
                </c:pt>
                <c:pt idx="672">
                  <c:v>74.0050994003807</c:v>
                </c:pt>
                <c:pt idx="673">
                  <c:v>73.8919603055142</c:v>
                </c:pt>
                <c:pt idx="674">
                  <c:v>73.9209739939569</c:v>
                </c:pt>
                <c:pt idx="675">
                  <c:v>73.8799785779389</c:v>
                </c:pt>
                <c:pt idx="676">
                  <c:v>74.0938232348177</c:v>
                </c:pt>
                <c:pt idx="677">
                  <c:v>74.2043291420494</c:v>
                </c:pt>
                <c:pt idx="678">
                  <c:v>74.4563753384509</c:v>
                </c:pt>
                <c:pt idx="679">
                  <c:v>74.1050431365213</c:v>
                </c:pt>
                <c:pt idx="680">
                  <c:v>73.9935495256162</c:v>
                </c:pt>
                <c:pt idx="681">
                  <c:v>73.8892746579775</c:v>
                </c:pt>
                <c:pt idx="682">
                  <c:v>73.6749862780747</c:v>
                </c:pt>
                <c:pt idx="683">
                  <c:v>73.922263424081</c:v>
                </c:pt>
                <c:pt idx="684">
                  <c:v>74.0621618807</c:v>
                </c:pt>
                <c:pt idx="685">
                  <c:v>73.91015257358</c:v>
                </c:pt>
                <c:pt idx="686">
                  <c:v>73.821470959729</c:v>
                </c:pt>
                <c:pt idx="687">
                  <c:v>73.5358368675106</c:v>
                </c:pt>
                <c:pt idx="688">
                  <c:v>73.317697656598</c:v>
                </c:pt>
                <c:pt idx="689">
                  <c:v>73.1307598296675</c:v>
                </c:pt>
                <c:pt idx="690">
                  <c:v>73.2626008720254</c:v>
                </c:pt>
                <c:pt idx="691">
                  <c:v>72.9027311587224</c:v>
                </c:pt>
                <c:pt idx="692">
                  <c:v>72.6609661680385</c:v>
                </c:pt>
                <c:pt idx="693">
                  <c:v>73.0254531775348</c:v>
                </c:pt>
                <c:pt idx="694">
                  <c:v>73.0278762589356</c:v>
                </c:pt>
                <c:pt idx="695">
                  <c:v>72.8951445527615</c:v>
                </c:pt>
                <c:pt idx="696">
                  <c:v>73.1447749153547</c:v>
                </c:pt>
                <c:pt idx="697">
                  <c:v>73.2604301119197</c:v>
                </c:pt>
                <c:pt idx="698">
                  <c:v>73.2589848971014</c:v>
                </c:pt>
                <c:pt idx="699">
                  <c:v>73.2986530890818</c:v>
                </c:pt>
                <c:pt idx="700">
                  <c:v>73.0018542522819</c:v>
                </c:pt>
                <c:pt idx="701">
                  <c:v>73.2348261947985</c:v>
                </c:pt>
                <c:pt idx="702">
                  <c:v>72.9668707898734</c:v>
                </c:pt>
                <c:pt idx="703">
                  <c:v>72.8865654679401</c:v>
                </c:pt>
                <c:pt idx="704">
                  <c:v>73.5545971601177</c:v>
                </c:pt>
                <c:pt idx="705">
                  <c:v>73.5177042165628</c:v>
                </c:pt>
                <c:pt idx="706">
                  <c:v>73.7877352574586</c:v>
                </c:pt>
                <c:pt idx="707">
                  <c:v>73.7975660504885</c:v>
                </c:pt>
                <c:pt idx="708">
                  <c:v>73.9576021586801</c:v>
                </c:pt>
                <c:pt idx="709">
                  <c:v>74.1477819129158</c:v>
                </c:pt>
                <c:pt idx="710">
                  <c:v>74.0413958472252</c:v>
                </c:pt>
                <c:pt idx="711">
                  <c:v>74.038462415616</c:v>
                </c:pt>
                <c:pt idx="712">
                  <c:v>74.0375079499825</c:v>
                </c:pt>
                <c:pt idx="713">
                  <c:v>73.7025854366863</c:v>
                </c:pt>
                <c:pt idx="714">
                  <c:v>73.4241731472568</c:v>
                </c:pt>
                <c:pt idx="715">
                  <c:v>73.5810132433189</c:v>
                </c:pt>
                <c:pt idx="716">
                  <c:v>74.180690162494</c:v>
                </c:pt>
                <c:pt idx="717">
                  <c:v>74.3765693857771</c:v>
                </c:pt>
                <c:pt idx="718">
                  <c:v>74.2055298600299</c:v>
                </c:pt>
                <c:pt idx="719">
                  <c:v>74.133923924747</c:v>
                </c:pt>
                <c:pt idx="720">
                  <c:v>73.5212782893892</c:v>
                </c:pt>
                <c:pt idx="721">
                  <c:v>73.4799232895949</c:v>
                </c:pt>
                <c:pt idx="722">
                  <c:v>73.1692178638161</c:v>
                </c:pt>
                <c:pt idx="723">
                  <c:v>73.2208323271672</c:v>
                </c:pt>
                <c:pt idx="724">
                  <c:v>73.6717335590615</c:v>
                </c:pt>
                <c:pt idx="725">
                  <c:v>73.6300903207676</c:v>
                </c:pt>
                <c:pt idx="726">
                  <c:v>73.7388693955928</c:v>
                </c:pt>
                <c:pt idx="727">
                  <c:v>73.4932359002998</c:v>
                </c:pt>
                <c:pt idx="728">
                  <c:v>73.4536298357848</c:v>
                </c:pt>
                <c:pt idx="729">
                  <c:v>73.4454584930575</c:v>
                </c:pt>
                <c:pt idx="730">
                  <c:v>73.0873307532872</c:v>
                </c:pt>
                <c:pt idx="731">
                  <c:v>73.3568245071576</c:v>
                </c:pt>
                <c:pt idx="732">
                  <c:v>73.643959704338</c:v>
                </c:pt>
                <c:pt idx="733">
                  <c:v>73.552462776854</c:v>
                </c:pt>
                <c:pt idx="734">
                  <c:v>72.9840549251411</c:v>
                </c:pt>
                <c:pt idx="735">
                  <c:v>72.7886585369895</c:v>
                </c:pt>
                <c:pt idx="736">
                  <c:v>72.5188933485936</c:v>
                </c:pt>
                <c:pt idx="737">
                  <c:v>72.5635358908746</c:v>
                </c:pt>
                <c:pt idx="738">
                  <c:v>72.6388213046983</c:v>
                </c:pt>
                <c:pt idx="739">
                  <c:v>72.5378615640776</c:v>
                </c:pt>
                <c:pt idx="740">
                  <c:v>72.7447615236539</c:v>
                </c:pt>
                <c:pt idx="741">
                  <c:v>72.46877258581</c:v>
                </c:pt>
                <c:pt idx="742">
                  <c:v>72.2734405664021</c:v>
                </c:pt>
                <c:pt idx="743">
                  <c:v>72.1583225961583</c:v>
                </c:pt>
                <c:pt idx="744">
                  <c:v>72.0784813440819</c:v>
                </c:pt>
                <c:pt idx="745">
                  <c:v>72.0246105159543</c:v>
                </c:pt>
                <c:pt idx="746">
                  <c:v>71.9276879553866</c:v>
                </c:pt>
                <c:pt idx="747">
                  <c:v>72.0700280697042</c:v>
                </c:pt>
                <c:pt idx="748">
                  <c:v>72.1278629778612</c:v>
                </c:pt>
                <c:pt idx="749">
                  <c:v>72.3101802472686</c:v>
                </c:pt>
                <c:pt idx="750">
                  <c:v>72.4921369665877</c:v>
                </c:pt>
                <c:pt idx="751">
                  <c:v>72.6761639605171</c:v>
                </c:pt>
                <c:pt idx="752">
                  <c:v>72.1939125375896</c:v>
                </c:pt>
                <c:pt idx="753">
                  <c:v>72.3965040500171</c:v>
                </c:pt>
                <c:pt idx="754">
                  <c:v>72.5747243536354</c:v>
                </c:pt>
                <c:pt idx="755">
                  <c:v>72.4016168903466</c:v>
                </c:pt>
                <c:pt idx="756">
                  <c:v>72.5854623314137</c:v>
                </c:pt>
                <c:pt idx="757">
                  <c:v>73.0257713710938</c:v>
                </c:pt>
                <c:pt idx="758">
                  <c:v>73.0218252571772</c:v>
                </c:pt>
                <c:pt idx="759">
                  <c:v>73.0422565989603</c:v>
                </c:pt>
                <c:pt idx="760">
                  <c:v>73.3599608295491</c:v>
                </c:pt>
                <c:pt idx="761">
                  <c:v>73.1672070829264</c:v>
                </c:pt>
                <c:pt idx="762">
                  <c:v>73.1298806652961</c:v>
                </c:pt>
                <c:pt idx="763">
                  <c:v>72.745999065866</c:v>
                </c:pt>
                <c:pt idx="764">
                  <c:v>72.581798598041</c:v>
                </c:pt>
                <c:pt idx="765">
                  <c:v>73.1642877868472</c:v>
                </c:pt>
                <c:pt idx="766">
                  <c:v>73.1287431126616</c:v>
                </c:pt>
                <c:pt idx="767">
                  <c:v>73.1453667782273</c:v>
                </c:pt>
                <c:pt idx="768">
                  <c:v>73.2770864058974</c:v>
                </c:pt>
                <c:pt idx="769">
                  <c:v>73.3528070346495</c:v>
                </c:pt>
                <c:pt idx="770">
                  <c:v>73.5579316242683</c:v>
                </c:pt>
                <c:pt idx="771">
                  <c:v>73.4583129514436</c:v>
                </c:pt>
                <c:pt idx="772">
                  <c:v>72.7977289798921</c:v>
                </c:pt>
                <c:pt idx="773">
                  <c:v>73.0040896792911</c:v>
                </c:pt>
                <c:pt idx="774">
                  <c:v>73.0172411843316</c:v>
                </c:pt>
                <c:pt idx="775">
                  <c:v>72.8698971410247</c:v>
                </c:pt>
                <c:pt idx="776">
                  <c:v>72.8820280073719</c:v>
                </c:pt>
                <c:pt idx="777">
                  <c:v>72.8065459249085</c:v>
                </c:pt>
                <c:pt idx="778">
                  <c:v>72.9763973293109</c:v>
                </c:pt>
                <c:pt idx="779">
                  <c:v>72.7642440284058</c:v>
                </c:pt>
                <c:pt idx="780">
                  <c:v>72.639669306348</c:v>
                </c:pt>
                <c:pt idx="781">
                  <c:v>72.8937285818145</c:v>
                </c:pt>
                <c:pt idx="782">
                  <c:v>72.8380552638475</c:v>
                </c:pt>
                <c:pt idx="783">
                  <c:v>72.5132422871692</c:v>
                </c:pt>
                <c:pt idx="784">
                  <c:v>72.6979340689161</c:v>
                </c:pt>
                <c:pt idx="785">
                  <c:v>73.0177598743597</c:v>
                </c:pt>
                <c:pt idx="786">
                  <c:v>72.979032224756</c:v>
                </c:pt>
                <c:pt idx="787">
                  <c:v>72.549440190356</c:v>
                </c:pt>
                <c:pt idx="788">
                  <c:v>72.4910316469221</c:v>
                </c:pt>
                <c:pt idx="789">
                  <c:v>72.5604391250773</c:v>
                </c:pt>
                <c:pt idx="790">
                  <c:v>72.4746667892397</c:v>
                </c:pt>
                <c:pt idx="791">
                  <c:v>72.5704538613395</c:v>
                </c:pt>
                <c:pt idx="792">
                  <c:v>72.2629608666128</c:v>
                </c:pt>
                <c:pt idx="793">
                  <c:v>72.1837575657298</c:v>
                </c:pt>
                <c:pt idx="794">
                  <c:v>72.2305706921219</c:v>
                </c:pt>
                <c:pt idx="795">
                  <c:v>72.014692944586</c:v>
                </c:pt>
                <c:pt idx="796">
                  <c:v>71.7638501796761</c:v>
                </c:pt>
                <c:pt idx="797">
                  <c:v>71.7869353764998</c:v>
                </c:pt>
                <c:pt idx="798">
                  <c:v>72.0906388814486</c:v>
                </c:pt>
                <c:pt idx="799">
                  <c:v>72.1353355615119</c:v>
                </c:pt>
                <c:pt idx="800">
                  <c:v>72.1914199479846</c:v>
                </c:pt>
                <c:pt idx="801">
                  <c:v>72.2487558776411</c:v>
                </c:pt>
                <c:pt idx="802">
                  <c:v>72.3669880970324</c:v>
                </c:pt>
                <c:pt idx="803">
                  <c:v>72.7601352016379</c:v>
                </c:pt>
                <c:pt idx="804">
                  <c:v>72.9669449518424</c:v>
                </c:pt>
                <c:pt idx="805">
                  <c:v>73.253064456191</c:v>
                </c:pt>
                <c:pt idx="806">
                  <c:v>73.3649894001182</c:v>
                </c:pt>
                <c:pt idx="807">
                  <c:v>73.2094377718415</c:v>
                </c:pt>
                <c:pt idx="808">
                  <c:v>73.2629131249791</c:v>
                </c:pt>
                <c:pt idx="809">
                  <c:v>73.2009432338297</c:v>
                </c:pt>
                <c:pt idx="810">
                  <c:v>73.2036358346116</c:v>
                </c:pt>
                <c:pt idx="811">
                  <c:v>73.6371922063355</c:v>
                </c:pt>
                <c:pt idx="812">
                  <c:v>73.7452078537145</c:v>
                </c:pt>
                <c:pt idx="813">
                  <c:v>73.5051366528787</c:v>
                </c:pt>
                <c:pt idx="814">
                  <c:v>73.811522596731</c:v>
                </c:pt>
                <c:pt idx="815">
                  <c:v>73.6614595883761</c:v>
                </c:pt>
                <c:pt idx="816">
                  <c:v>73.9746134649247</c:v>
                </c:pt>
                <c:pt idx="817">
                  <c:v>73.9624356415973</c:v>
                </c:pt>
                <c:pt idx="818">
                  <c:v>73.9092642047234</c:v>
                </c:pt>
                <c:pt idx="819">
                  <c:v>73.883668491686</c:v>
                </c:pt>
                <c:pt idx="820">
                  <c:v>73.6306887669225</c:v>
                </c:pt>
                <c:pt idx="821">
                  <c:v>73.1563536196883</c:v>
                </c:pt>
                <c:pt idx="822">
                  <c:v>73.2957549862384</c:v>
                </c:pt>
                <c:pt idx="823">
                  <c:v>73.4325160715551</c:v>
                </c:pt>
                <c:pt idx="824">
                  <c:v>73.3631435899887</c:v>
                </c:pt>
                <c:pt idx="825">
                  <c:v>73.6393041001385</c:v>
                </c:pt>
                <c:pt idx="826">
                  <c:v>73.756385441014</c:v>
                </c:pt>
                <c:pt idx="827">
                  <c:v>73.9198662525697</c:v>
                </c:pt>
                <c:pt idx="828">
                  <c:v>73.8373445959022</c:v>
                </c:pt>
                <c:pt idx="829">
                  <c:v>73.7431153781713</c:v>
                </c:pt>
                <c:pt idx="830">
                  <c:v>73.927951349451</c:v>
                </c:pt>
                <c:pt idx="831">
                  <c:v>73.7509835454406</c:v>
                </c:pt>
                <c:pt idx="832">
                  <c:v>73.6688340258647</c:v>
                </c:pt>
                <c:pt idx="833">
                  <c:v>73.53884104238</c:v>
                </c:pt>
                <c:pt idx="834">
                  <c:v>73.2108618356156</c:v>
                </c:pt>
                <c:pt idx="835">
                  <c:v>73.2725029713349</c:v>
                </c:pt>
                <c:pt idx="836">
                  <c:v>72.8125947480489</c:v>
                </c:pt>
                <c:pt idx="837">
                  <c:v>72.7000359800407</c:v>
                </c:pt>
                <c:pt idx="838">
                  <c:v>73.1244369663888</c:v>
                </c:pt>
                <c:pt idx="839">
                  <c:v>73.0077490905758</c:v>
                </c:pt>
                <c:pt idx="840">
                  <c:v>73.3103537845834</c:v>
                </c:pt>
                <c:pt idx="841">
                  <c:v>72.9303298438007</c:v>
                </c:pt>
                <c:pt idx="842">
                  <c:v>73.2641592635637</c:v>
                </c:pt>
                <c:pt idx="843">
                  <c:v>73.0967540112958</c:v>
                </c:pt>
                <c:pt idx="844">
                  <c:v>72.6947540479579</c:v>
                </c:pt>
                <c:pt idx="845">
                  <c:v>72.8495382644553</c:v>
                </c:pt>
                <c:pt idx="846">
                  <c:v>72.5568872414186</c:v>
                </c:pt>
                <c:pt idx="847">
                  <c:v>72.5997477882992</c:v>
                </c:pt>
                <c:pt idx="848">
                  <c:v>72.6094614235309</c:v>
                </c:pt>
                <c:pt idx="849">
                  <c:v>72.8078259988499</c:v>
                </c:pt>
                <c:pt idx="850">
                  <c:v>73.0731593378081</c:v>
                </c:pt>
                <c:pt idx="851">
                  <c:v>73.595377449285</c:v>
                </c:pt>
                <c:pt idx="852">
                  <c:v>73.7535231397979</c:v>
                </c:pt>
                <c:pt idx="853">
                  <c:v>73.7961042960486</c:v>
                </c:pt>
                <c:pt idx="854">
                  <c:v>73.5509032524273</c:v>
                </c:pt>
                <c:pt idx="855">
                  <c:v>73.4668516813749</c:v>
                </c:pt>
                <c:pt idx="856">
                  <c:v>73.7833379303539</c:v>
                </c:pt>
                <c:pt idx="857">
                  <c:v>73.6460056367135</c:v>
                </c:pt>
                <c:pt idx="858">
                  <c:v>74.0326726148102</c:v>
                </c:pt>
                <c:pt idx="859">
                  <c:v>74.0427577916398</c:v>
                </c:pt>
                <c:pt idx="860">
                  <c:v>74.3631402233124</c:v>
                </c:pt>
                <c:pt idx="861">
                  <c:v>74.8160937766721</c:v>
                </c:pt>
                <c:pt idx="862">
                  <c:v>74.5681297224327</c:v>
                </c:pt>
                <c:pt idx="863">
                  <c:v>74.613401230018</c:v>
                </c:pt>
                <c:pt idx="864">
                  <c:v>74.435626617499</c:v>
                </c:pt>
                <c:pt idx="865">
                  <c:v>74.3103327636806</c:v>
                </c:pt>
                <c:pt idx="866">
                  <c:v>74.5998894536416</c:v>
                </c:pt>
                <c:pt idx="867">
                  <c:v>74.5831817188653</c:v>
                </c:pt>
                <c:pt idx="868">
                  <c:v>74.3846328328413</c:v>
                </c:pt>
                <c:pt idx="869">
                  <c:v>74.4630223024713</c:v>
                </c:pt>
                <c:pt idx="870">
                  <c:v>74.3300893943198</c:v>
                </c:pt>
                <c:pt idx="871">
                  <c:v>74.3598886559889</c:v>
                </c:pt>
                <c:pt idx="872">
                  <c:v>74.7113043503089</c:v>
                </c:pt>
                <c:pt idx="873">
                  <c:v>74.77944028736</c:v>
                </c:pt>
                <c:pt idx="874">
                  <c:v>74.8110439669394</c:v>
                </c:pt>
                <c:pt idx="875">
                  <c:v>74.4193319427844</c:v>
                </c:pt>
                <c:pt idx="876">
                  <c:v>74.2310205029542</c:v>
                </c:pt>
                <c:pt idx="877">
                  <c:v>74.1126186480221</c:v>
                </c:pt>
                <c:pt idx="878">
                  <c:v>74.4004787533937</c:v>
                </c:pt>
                <c:pt idx="879">
                  <c:v>74.631750315713</c:v>
                </c:pt>
                <c:pt idx="880">
                  <c:v>74.5292412651426</c:v>
                </c:pt>
                <c:pt idx="881">
                  <c:v>74.982831474783</c:v>
                </c:pt>
                <c:pt idx="882">
                  <c:v>75.0157491977374</c:v>
                </c:pt>
                <c:pt idx="883">
                  <c:v>74.9548935045509</c:v>
                </c:pt>
                <c:pt idx="884">
                  <c:v>74.6567405689056</c:v>
                </c:pt>
                <c:pt idx="885">
                  <c:v>74.3954717569181</c:v>
                </c:pt>
                <c:pt idx="886">
                  <c:v>73.916007956474</c:v>
                </c:pt>
                <c:pt idx="887">
                  <c:v>73.5862509087491</c:v>
                </c:pt>
                <c:pt idx="888">
                  <c:v>73.7053864828674</c:v>
                </c:pt>
                <c:pt idx="889">
                  <c:v>73.7907947373832</c:v>
                </c:pt>
                <c:pt idx="890">
                  <c:v>74.2273833531988</c:v>
                </c:pt>
                <c:pt idx="891">
                  <c:v>74.4674190009965</c:v>
                </c:pt>
                <c:pt idx="892">
                  <c:v>74.5028675508565</c:v>
                </c:pt>
                <c:pt idx="893">
                  <c:v>74.4568007473777</c:v>
                </c:pt>
                <c:pt idx="894">
                  <c:v>74.3738145959505</c:v>
                </c:pt>
                <c:pt idx="895">
                  <c:v>73.9302383276843</c:v>
                </c:pt>
                <c:pt idx="896">
                  <c:v>73.8009137279054</c:v>
                </c:pt>
                <c:pt idx="897">
                  <c:v>74.1305768997105</c:v>
                </c:pt>
                <c:pt idx="898">
                  <c:v>74.2656463045737</c:v>
                </c:pt>
                <c:pt idx="899">
                  <c:v>74.6282057664871</c:v>
                </c:pt>
                <c:pt idx="900">
                  <c:v>74.779075006915</c:v>
                </c:pt>
                <c:pt idx="901">
                  <c:v>75.0331756948929</c:v>
                </c:pt>
                <c:pt idx="902">
                  <c:v>75.0742760099598</c:v>
                </c:pt>
                <c:pt idx="903">
                  <c:v>74.7212735342511</c:v>
                </c:pt>
                <c:pt idx="904">
                  <c:v>74.7419751621743</c:v>
                </c:pt>
                <c:pt idx="905">
                  <c:v>74.9359871504079</c:v>
                </c:pt>
                <c:pt idx="906">
                  <c:v>75.0049532143003</c:v>
                </c:pt>
                <c:pt idx="907">
                  <c:v>74.9946578188692</c:v>
                </c:pt>
                <c:pt idx="908">
                  <c:v>75.5143227819765</c:v>
                </c:pt>
                <c:pt idx="909">
                  <c:v>75.9199238433919</c:v>
                </c:pt>
                <c:pt idx="910">
                  <c:v>75.9942029897878</c:v>
                </c:pt>
                <c:pt idx="911">
                  <c:v>76.3421679376819</c:v>
                </c:pt>
                <c:pt idx="912">
                  <c:v>76.1369348163187</c:v>
                </c:pt>
                <c:pt idx="913">
                  <c:v>75.6791027418035</c:v>
                </c:pt>
                <c:pt idx="914">
                  <c:v>75.421098105474</c:v>
                </c:pt>
                <c:pt idx="915">
                  <c:v>75.7125969069747</c:v>
                </c:pt>
                <c:pt idx="916">
                  <c:v>76.2026378972999</c:v>
                </c:pt>
                <c:pt idx="917">
                  <c:v>76.0334624225754</c:v>
                </c:pt>
                <c:pt idx="918">
                  <c:v>76.122248864994</c:v>
                </c:pt>
                <c:pt idx="919">
                  <c:v>76.2399264259537</c:v>
                </c:pt>
                <c:pt idx="920">
                  <c:v>76.258295358327</c:v>
                </c:pt>
                <c:pt idx="921">
                  <c:v>75.9785182110496</c:v>
                </c:pt>
                <c:pt idx="922">
                  <c:v>75.5945790129939</c:v>
                </c:pt>
                <c:pt idx="923">
                  <c:v>75.8275956092032</c:v>
                </c:pt>
                <c:pt idx="924">
                  <c:v>75.5253341254458</c:v>
                </c:pt>
                <c:pt idx="925">
                  <c:v>75.5384412377689</c:v>
                </c:pt>
                <c:pt idx="926">
                  <c:v>75.885025738256</c:v>
                </c:pt>
                <c:pt idx="927">
                  <c:v>76.0891497823965</c:v>
                </c:pt>
                <c:pt idx="928">
                  <c:v>76.2097877578849</c:v>
                </c:pt>
                <c:pt idx="929">
                  <c:v>76.087798195697</c:v>
                </c:pt>
                <c:pt idx="930">
                  <c:v>75.9926498858337</c:v>
                </c:pt>
                <c:pt idx="931">
                  <c:v>75.9123211964094</c:v>
                </c:pt>
                <c:pt idx="932">
                  <c:v>75.8927096567941</c:v>
                </c:pt>
                <c:pt idx="933">
                  <c:v>75.8924387026818</c:v>
                </c:pt>
                <c:pt idx="934">
                  <c:v>75.5131988772687</c:v>
                </c:pt>
                <c:pt idx="935">
                  <c:v>75.7985564110603</c:v>
                </c:pt>
                <c:pt idx="936">
                  <c:v>75.9370528685343</c:v>
                </c:pt>
                <c:pt idx="937">
                  <c:v>75.5972148251151</c:v>
                </c:pt>
                <c:pt idx="938">
                  <c:v>75.8109803817564</c:v>
                </c:pt>
                <c:pt idx="939">
                  <c:v>75.9984169248598</c:v>
                </c:pt>
                <c:pt idx="940">
                  <c:v>75.6736767052027</c:v>
                </c:pt>
                <c:pt idx="941">
                  <c:v>75.4879744360926</c:v>
                </c:pt>
                <c:pt idx="942">
                  <c:v>75.4530333062187</c:v>
                </c:pt>
                <c:pt idx="943">
                  <c:v>75.4000267530686</c:v>
                </c:pt>
                <c:pt idx="944">
                  <c:v>75.4913918584604</c:v>
                </c:pt>
                <c:pt idx="945">
                  <c:v>75.3916987480343</c:v>
                </c:pt>
                <c:pt idx="946">
                  <c:v>75.6134006824604</c:v>
                </c:pt>
                <c:pt idx="947">
                  <c:v>75.7690897873536</c:v>
                </c:pt>
                <c:pt idx="948">
                  <c:v>75.9247774042777</c:v>
                </c:pt>
                <c:pt idx="949">
                  <c:v>75.8511258019581</c:v>
                </c:pt>
                <c:pt idx="950">
                  <c:v>75.6470386750048</c:v>
                </c:pt>
                <c:pt idx="951">
                  <c:v>75.6923737176473</c:v>
                </c:pt>
                <c:pt idx="952">
                  <c:v>75.6275981828712</c:v>
                </c:pt>
                <c:pt idx="953">
                  <c:v>76.0367215492577</c:v>
                </c:pt>
                <c:pt idx="954">
                  <c:v>76.1397836738498</c:v>
                </c:pt>
                <c:pt idx="955">
                  <c:v>76.450556917551</c:v>
                </c:pt>
                <c:pt idx="956">
                  <c:v>76.6009510228949</c:v>
                </c:pt>
                <c:pt idx="957">
                  <c:v>76.0580348253125</c:v>
                </c:pt>
                <c:pt idx="958">
                  <c:v>76.0812242441081</c:v>
                </c:pt>
                <c:pt idx="959">
                  <c:v>76.4636655356422</c:v>
                </c:pt>
                <c:pt idx="960">
                  <c:v>76.8068950330135</c:v>
                </c:pt>
                <c:pt idx="961">
                  <c:v>77.1255475580721</c:v>
                </c:pt>
                <c:pt idx="962">
                  <c:v>76.8089513487634</c:v>
                </c:pt>
                <c:pt idx="963">
                  <c:v>76.5717158149495</c:v>
                </c:pt>
                <c:pt idx="964">
                  <c:v>76.3279824898726</c:v>
                </c:pt>
                <c:pt idx="965">
                  <c:v>76.4950891869317</c:v>
                </c:pt>
                <c:pt idx="966">
                  <c:v>77.0506368701865</c:v>
                </c:pt>
                <c:pt idx="967">
                  <c:v>76.8049580694806</c:v>
                </c:pt>
                <c:pt idx="968">
                  <c:v>76.9409260770428</c:v>
                </c:pt>
                <c:pt idx="969">
                  <c:v>77.0642134891343</c:v>
                </c:pt>
                <c:pt idx="970">
                  <c:v>76.7535704319446</c:v>
                </c:pt>
                <c:pt idx="971">
                  <c:v>76.8521005603161</c:v>
                </c:pt>
                <c:pt idx="972">
                  <c:v>76.5746293110329</c:v>
                </c:pt>
                <c:pt idx="973">
                  <c:v>76.4927608049662</c:v>
                </c:pt>
                <c:pt idx="974">
                  <c:v>76.4886625410931</c:v>
                </c:pt>
                <c:pt idx="975">
                  <c:v>76.6301726530244</c:v>
                </c:pt>
                <c:pt idx="976">
                  <c:v>76.9803661579636</c:v>
                </c:pt>
                <c:pt idx="977">
                  <c:v>76.9649839376145</c:v>
                </c:pt>
                <c:pt idx="978">
                  <c:v>76.7933053900636</c:v>
                </c:pt>
                <c:pt idx="979">
                  <c:v>76.4644902614809</c:v>
                </c:pt>
                <c:pt idx="980">
                  <c:v>76.3282214275217</c:v>
                </c:pt>
                <c:pt idx="981">
                  <c:v>76.6945289493491</c:v>
                </c:pt>
                <c:pt idx="982">
                  <c:v>77.047343970862</c:v>
                </c:pt>
                <c:pt idx="983">
                  <c:v>76.8848429200555</c:v>
                </c:pt>
                <c:pt idx="984">
                  <c:v>76.740704496663</c:v>
                </c:pt>
                <c:pt idx="985">
                  <c:v>76.3271077690982</c:v>
                </c:pt>
                <c:pt idx="986">
                  <c:v>75.9970580111131</c:v>
                </c:pt>
                <c:pt idx="987">
                  <c:v>75.7207694621533</c:v>
                </c:pt>
                <c:pt idx="988">
                  <c:v>75.7759926947385</c:v>
                </c:pt>
                <c:pt idx="989">
                  <c:v>76.1707833219809</c:v>
                </c:pt>
                <c:pt idx="990">
                  <c:v>76.0809140089789</c:v>
                </c:pt>
                <c:pt idx="991">
                  <c:v>76.1008329074087</c:v>
                </c:pt>
                <c:pt idx="992">
                  <c:v>75.9676181241227</c:v>
                </c:pt>
                <c:pt idx="993">
                  <c:v>75.6920710289904</c:v>
                </c:pt>
                <c:pt idx="994">
                  <c:v>75.6084554302492</c:v>
                </c:pt>
                <c:pt idx="995">
                  <c:v>75.8599921614489</c:v>
                </c:pt>
                <c:pt idx="996">
                  <c:v>76.069502721013</c:v>
                </c:pt>
                <c:pt idx="997">
                  <c:v>76.0272489509988</c:v>
                </c:pt>
                <c:pt idx="998">
                  <c:v>75.685009622442</c:v>
                </c:pt>
                <c:pt idx="999">
                  <c:v>75.8239196023339</c:v>
                </c:pt>
                <c:pt idx="1000">
                  <c:v>76.1997696387568</c:v>
                </c:pt>
                <c:pt idx="1001">
                  <c:v>76.3858931283334</c:v>
                </c:pt>
                <c:pt idx="1002">
                  <c:v>76.1486188136864</c:v>
                </c:pt>
                <c:pt idx="1003">
                  <c:v>75.9646990096116</c:v>
                </c:pt>
                <c:pt idx="1004">
                  <c:v>76.008878225489</c:v>
                </c:pt>
                <c:pt idx="1005">
                  <c:v>76.1637482882348</c:v>
                </c:pt>
                <c:pt idx="1006">
                  <c:v>76.4175943428767</c:v>
                </c:pt>
                <c:pt idx="1007">
                  <c:v>76.5975578733658</c:v>
                </c:pt>
                <c:pt idx="1008">
                  <c:v>76.767782429791</c:v>
                </c:pt>
                <c:pt idx="1009">
                  <c:v>76.552322796827</c:v>
                </c:pt>
                <c:pt idx="1010">
                  <c:v>76.5954981043822</c:v>
                </c:pt>
                <c:pt idx="1011">
                  <c:v>76.7384617642795</c:v>
                </c:pt>
                <c:pt idx="1012">
                  <c:v>77.1205928914338</c:v>
                </c:pt>
                <c:pt idx="1013">
                  <c:v>77.0532720466209</c:v>
                </c:pt>
                <c:pt idx="1014">
                  <c:v>76.770382584498</c:v>
                </c:pt>
                <c:pt idx="1015">
                  <c:v>76.7453119814466</c:v>
                </c:pt>
                <c:pt idx="1016">
                  <c:v>76.6895112873328</c:v>
                </c:pt>
                <c:pt idx="1017">
                  <c:v>77.0167590646064</c:v>
                </c:pt>
                <c:pt idx="1018">
                  <c:v>76.8195866200243</c:v>
                </c:pt>
                <c:pt idx="1019">
                  <c:v>76.8394443162774</c:v>
                </c:pt>
                <c:pt idx="1020">
                  <c:v>77.1128272536609</c:v>
                </c:pt>
                <c:pt idx="1021">
                  <c:v>76.80610636235</c:v>
                </c:pt>
                <c:pt idx="1022">
                  <c:v>77.0487449458366</c:v>
                </c:pt>
                <c:pt idx="1023">
                  <c:v>76.7928783705828</c:v>
                </c:pt>
                <c:pt idx="1024">
                  <c:v>76.5758001574469</c:v>
                </c:pt>
                <c:pt idx="1025">
                  <c:v>76.5541240105863</c:v>
                </c:pt>
                <c:pt idx="1026">
                  <c:v>76.5150851297923</c:v>
                </c:pt>
                <c:pt idx="1027">
                  <c:v>76.7215221229234</c:v>
                </c:pt>
                <c:pt idx="1028">
                  <c:v>76.7644814014907</c:v>
                </c:pt>
                <c:pt idx="1029">
                  <c:v>77.0137076516251</c:v>
                </c:pt>
                <c:pt idx="1030">
                  <c:v>77.0274886165132</c:v>
                </c:pt>
                <c:pt idx="1031">
                  <c:v>76.7740290394699</c:v>
                </c:pt>
                <c:pt idx="1032">
                  <c:v>76.7531857402439</c:v>
                </c:pt>
                <c:pt idx="1033">
                  <c:v>76.597091290865</c:v>
                </c:pt>
                <c:pt idx="1034">
                  <c:v>76.6754822155913</c:v>
                </c:pt>
                <c:pt idx="1035">
                  <c:v>76.6651601978122</c:v>
                </c:pt>
                <c:pt idx="1036">
                  <c:v>76.4393478079907</c:v>
                </c:pt>
                <c:pt idx="1037">
                  <c:v>76.385362992392</c:v>
                </c:pt>
                <c:pt idx="1038">
                  <c:v>76.3658406283219</c:v>
                </c:pt>
                <c:pt idx="1039">
                  <c:v>76.3226945578055</c:v>
                </c:pt>
                <c:pt idx="1040">
                  <c:v>76.2259606643433</c:v>
                </c:pt>
                <c:pt idx="1041">
                  <c:v>75.9768527611584</c:v>
                </c:pt>
                <c:pt idx="1042">
                  <c:v>76.1877133798971</c:v>
                </c:pt>
                <c:pt idx="1043">
                  <c:v>76.5778432966581</c:v>
                </c:pt>
                <c:pt idx="1044">
                  <c:v>76.2438680917833</c:v>
                </c:pt>
                <c:pt idx="1045">
                  <c:v>75.7057842655757</c:v>
                </c:pt>
                <c:pt idx="1046">
                  <c:v>75.6235361048878</c:v>
                </c:pt>
                <c:pt idx="1047">
                  <c:v>76.1171772811699</c:v>
                </c:pt>
                <c:pt idx="1048">
                  <c:v>76.4362091455202</c:v>
                </c:pt>
                <c:pt idx="1049">
                  <c:v>76.638484654176</c:v>
                </c:pt>
                <c:pt idx="1050">
                  <c:v>76.4172814681927</c:v>
                </c:pt>
                <c:pt idx="1051">
                  <c:v>76.0192059616979</c:v>
                </c:pt>
                <c:pt idx="1052">
                  <c:v>76.2263281660171</c:v>
                </c:pt>
                <c:pt idx="1053">
                  <c:v>76.6321330311506</c:v>
                </c:pt>
                <c:pt idx="1054">
                  <c:v>76.8209843969868</c:v>
                </c:pt>
                <c:pt idx="1055">
                  <c:v>76.7409558998459</c:v>
                </c:pt>
                <c:pt idx="1056">
                  <c:v>76.6789114305441</c:v>
                </c:pt>
                <c:pt idx="1057">
                  <c:v>76.686863080512</c:v>
                </c:pt>
                <c:pt idx="1058">
                  <c:v>77.0138382907554</c:v>
                </c:pt>
                <c:pt idx="1059">
                  <c:v>77.2681109933819</c:v>
                </c:pt>
                <c:pt idx="1060">
                  <c:v>77.3204366906345</c:v>
                </c:pt>
                <c:pt idx="1061">
                  <c:v>77.2595618359986</c:v>
                </c:pt>
                <c:pt idx="1062">
                  <c:v>77.0200790046505</c:v>
                </c:pt>
                <c:pt idx="1063">
                  <c:v>76.6732387115901</c:v>
                </c:pt>
                <c:pt idx="1064">
                  <c:v>76.7437214731231</c:v>
                </c:pt>
                <c:pt idx="1065">
                  <c:v>77.0493037205683</c:v>
                </c:pt>
                <c:pt idx="1066">
                  <c:v>77.2410869111604</c:v>
                </c:pt>
                <c:pt idx="1067">
                  <c:v>77.3304043305068</c:v>
                </c:pt>
                <c:pt idx="1068">
                  <c:v>77.1542887833876</c:v>
                </c:pt>
                <c:pt idx="1069">
                  <c:v>77.2219881244095</c:v>
                </c:pt>
                <c:pt idx="1070">
                  <c:v>76.8772430820667</c:v>
                </c:pt>
                <c:pt idx="1071">
                  <c:v>76.655310053287</c:v>
                </c:pt>
                <c:pt idx="1072">
                  <c:v>76.7020948300586</c:v>
                </c:pt>
                <c:pt idx="1073">
                  <c:v>77.0898210602241</c:v>
                </c:pt>
                <c:pt idx="1074">
                  <c:v>77.3024049168137</c:v>
                </c:pt>
                <c:pt idx="1075">
                  <c:v>76.9900997745138</c:v>
                </c:pt>
                <c:pt idx="1076">
                  <c:v>76.6968190106402</c:v>
                </c:pt>
                <c:pt idx="1077">
                  <c:v>76.5768578103598</c:v>
                </c:pt>
                <c:pt idx="1078">
                  <c:v>76.5248160906359</c:v>
                </c:pt>
                <c:pt idx="1079">
                  <c:v>76.6342018389296</c:v>
                </c:pt>
                <c:pt idx="1080">
                  <c:v>76.8208266885616</c:v>
                </c:pt>
                <c:pt idx="1081">
                  <c:v>76.9558404248453</c:v>
                </c:pt>
                <c:pt idx="1082">
                  <c:v>77.0103877193798</c:v>
                </c:pt>
                <c:pt idx="1083">
                  <c:v>76.8963063161888</c:v>
                </c:pt>
                <c:pt idx="1084">
                  <c:v>76.370238169356</c:v>
                </c:pt>
                <c:pt idx="1085">
                  <c:v>76.2014931224698</c:v>
                </c:pt>
                <c:pt idx="1086">
                  <c:v>76.001664394926</c:v>
                </c:pt>
                <c:pt idx="1087">
                  <c:v>76.1647777912122</c:v>
                </c:pt>
                <c:pt idx="1088">
                  <c:v>76.3378470022763</c:v>
                </c:pt>
                <c:pt idx="1089">
                  <c:v>76.2354239688945</c:v>
                </c:pt>
                <c:pt idx="1090">
                  <c:v>76.1703145454383</c:v>
                </c:pt>
                <c:pt idx="1091">
                  <c:v>76.005734922763</c:v>
                </c:pt>
                <c:pt idx="1092">
                  <c:v>76.2467531560087</c:v>
                </c:pt>
                <c:pt idx="1093">
                  <c:v>76.3316166307589</c:v>
                </c:pt>
                <c:pt idx="1094">
                  <c:v>76.0393641743833</c:v>
                </c:pt>
                <c:pt idx="1095">
                  <c:v>75.62416108772</c:v>
                </c:pt>
                <c:pt idx="1096">
                  <c:v>75.7653536238485</c:v>
                </c:pt>
                <c:pt idx="1097">
                  <c:v>76.1730220979039</c:v>
                </c:pt>
                <c:pt idx="1098">
                  <c:v>76.3247977181712</c:v>
                </c:pt>
                <c:pt idx="1099">
                  <c:v>76.073040142586</c:v>
                </c:pt>
                <c:pt idx="1100">
                  <c:v>75.7764084219626</c:v>
                </c:pt>
                <c:pt idx="1101">
                  <c:v>75.7671663154596</c:v>
                </c:pt>
                <c:pt idx="1102">
                  <c:v>76.0226755334451</c:v>
                </c:pt>
                <c:pt idx="1103">
                  <c:v>76.1954635826457</c:v>
                </c:pt>
                <c:pt idx="1104">
                  <c:v>76.4318962690214</c:v>
                </c:pt>
                <c:pt idx="1105">
                  <c:v>76.6480934345802</c:v>
                </c:pt>
                <c:pt idx="1106">
                  <c:v>76.4837773227389</c:v>
                </c:pt>
                <c:pt idx="1107">
                  <c:v>76.5394598675922</c:v>
                </c:pt>
                <c:pt idx="1108">
                  <c:v>76.6724403828976</c:v>
                </c:pt>
                <c:pt idx="1109">
                  <c:v>76.7621518897197</c:v>
                </c:pt>
                <c:pt idx="1110">
                  <c:v>76.8662558546847</c:v>
                </c:pt>
                <c:pt idx="1111">
                  <c:v>76.978123051166</c:v>
                </c:pt>
                <c:pt idx="1112">
                  <c:v>76.7781341396749</c:v>
                </c:pt>
                <c:pt idx="1113">
                  <c:v>76.5213737954642</c:v>
                </c:pt>
                <c:pt idx="1114">
                  <c:v>76.5151669013837</c:v>
                </c:pt>
                <c:pt idx="1115">
                  <c:v>76.738436274112</c:v>
                </c:pt>
                <c:pt idx="1116">
                  <c:v>77.0028056679937</c:v>
                </c:pt>
                <c:pt idx="1117">
                  <c:v>77.0489183248193</c:v>
                </c:pt>
                <c:pt idx="1118">
                  <c:v>77.0611454340492</c:v>
                </c:pt>
                <c:pt idx="1119">
                  <c:v>76.8986429439641</c:v>
                </c:pt>
                <c:pt idx="1120">
                  <c:v>77.0167532064414</c:v>
                </c:pt>
                <c:pt idx="1121">
                  <c:v>76.4680542326996</c:v>
                </c:pt>
                <c:pt idx="1122">
                  <c:v>76.1781816017577</c:v>
                </c:pt>
                <c:pt idx="1123">
                  <c:v>76.61843946944</c:v>
                </c:pt>
                <c:pt idx="1124">
                  <c:v>76.8526685826756</c:v>
                </c:pt>
                <c:pt idx="1125">
                  <c:v>76.9001975730966</c:v>
                </c:pt>
                <c:pt idx="1126">
                  <c:v>76.5938451477719</c:v>
                </c:pt>
                <c:pt idx="1127">
                  <c:v>76.5255495327281</c:v>
                </c:pt>
                <c:pt idx="1128">
                  <c:v>76.3259883104335</c:v>
                </c:pt>
                <c:pt idx="1129">
                  <c:v>76.0956114519821</c:v>
                </c:pt>
                <c:pt idx="1130">
                  <c:v>76.3274130492862</c:v>
                </c:pt>
                <c:pt idx="1131">
                  <c:v>76.5198460705587</c:v>
                </c:pt>
                <c:pt idx="1132">
                  <c:v>76.6262586334089</c:v>
                </c:pt>
                <c:pt idx="1133">
                  <c:v>76.4693891038429</c:v>
                </c:pt>
                <c:pt idx="1134">
                  <c:v>76.4769414299652</c:v>
                </c:pt>
                <c:pt idx="1135">
                  <c:v>76.4462594944287</c:v>
                </c:pt>
                <c:pt idx="1136">
                  <c:v>75.8946463357373</c:v>
                </c:pt>
                <c:pt idx="1137">
                  <c:v>75.71781038061</c:v>
                </c:pt>
                <c:pt idx="1138">
                  <c:v>75.8860219437535</c:v>
                </c:pt>
                <c:pt idx="1139">
                  <c:v>75.9283881367002</c:v>
                </c:pt>
                <c:pt idx="1140">
                  <c:v>75.8445050282914</c:v>
                </c:pt>
                <c:pt idx="1141">
                  <c:v>75.8279019859548</c:v>
                </c:pt>
                <c:pt idx="1142">
                  <c:v>76.11535399833</c:v>
                </c:pt>
                <c:pt idx="1143">
                  <c:v>75.838733405227</c:v>
                </c:pt>
                <c:pt idx="1144">
                  <c:v>75.7905089506792</c:v>
                </c:pt>
                <c:pt idx="1145">
                  <c:v>75.9193299212491</c:v>
                </c:pt>
                <c:pt idx="1146">
                  <c:v>76.0028467242359</c:v>
                </c:pt>
                <c:pt idx="1147">
                  <c:v>75.9896848692724</c:v>
                </c:pt>
                <c:pt idx="1148">
                  <c:v>75.6220082933703</c:v>
                </c:pt>
                <c:pt idx="1149">
                  <c:v>75.6381241148999</c:v>
                </c:pt>
                <c:pt idx="1150">
                  <c:v>75.6312956016923</c:v>
                </c:pt>
                <c:pt idx="1151">
                  <c:v>75.8523251056421</c:v>
                </c:pt>
                <c:pt idx="1152">
                  <c:v>76.0376383482604</c:v>
                </c:pt>
                <c:pt idx="1153">
                  <c:v>76.3590523739232</c:v>
                </c:pt>
                <c:pt idx="1154">
                  <c:v>76.7093271756424</c:v>
                </c:pt>
                <c:pt idx="1155">
                  <c:v>76.7173140020116</c:v>
                </c:pt>
                <c:pt idx="1156">
                  <c:v>76.5315108988087</c:v>
                </c:pt>
                <c:pt idx="1157">
                  <c:v>76.615673019783</c:v>
                </c:pt>
                <c:pt idx="1158">
                  <c:v>76.7269459634935</c:v>
                </c:pt>
                <c:pt idx="1159">
                  <c:v>76.6834766740991</c:v>
                </c:pt>
                <c:pt idx="1160">
                  <c:v>76.6602431976244</c:v>
                </c:pt>
                <c:pt idx="1161">
                  <c:v>77.1800636739762</c:v>
                </c:pt>
                <c:pt idx="1162">
                  <c:v>77.2788106889708</c:v>
                </c:pt>
                <c:pt idx="1163">
                  <c:v>77.1137313003158</c:v>
                </c:pt>
                <c:pt idx="1164">
                  <c:v>76.9988578606059</c:v>
                </c:pt>
                <c:pt idx="1165">
                  <c:v>76.7902833456151</c:v>
                </c:pt>
                <c:pt idx="1166">
                  <c:v>77.1359990774312</c:v>
                </c:pt>
                <c:pt idx="1167">
                  <c:v>77.0201536777954</c:v>
                </c:pt>
                <c:pt idx="1168">
                  <c:v>76.7200313445718</c:v>
                </c:pt>
                <c:pt idx="1169">
                  <c:v>76.9381705870127</c:v>
                </c:pt>
                <c:pt idx="1170">
                  <c:v>76.7024339118055</c:v>
                </c:pt>
                <c:pt idx="1171">
                  <c:v>77.0228022206939</c:v>
                </c:pt>
                <c:pt idx="1172">
                  <c:v>77.3075857772688</c:v>
                </c:pt>
                <c:pt idx="1173">
                  <c:v>77.2123543657087</c:v>
                </c:pt>
                <c:pt idx="1174">
                  <c:v>77.0136905774715</c:v>
                </c:pt>
                <c:pt idx="1175">
                  <c:v>76.7048105467656</c:v>
                </c:pt>
                <c:pt idx="1176">
                  <c:v>76.9334771447634</c:v>
                </c:pt>
                <c:pt idx="1177">
                  <c:v>77.120659060385</c:v>
                </c:pt>
                <c:pt idx="1178">
                  <c:v>77.2350045960697</c:v>
                </c:pt>
                <c:pt idx="1179">
                  <c:v>77.0084126355638</c:v>
                </c:pt>
                <c:pt idx="1180">
                  <c:v>76.792366851493</c:v>
                </c:pt>
                <c:pt idx="1181">
                  <c:v>77.0424386283173</c:v>
                </c:pt>
                <c:pt idx="1182">
                  <c:v>77.2031001735267</c:v>
                </c:pt>
                <c:pt idx="1183">
                  <c:v>77.025139026936</c:v>
                </c:pt>
                <c:pt idx="1184">
                  <c:v>76.872176231511</c:v>
                </c:pt>
                <c:pt idx="1185">
                  <c:v>76.7562328590785</c:v>
                </c:pt>
                <c:pt idx="1186">
                  <c:v>76.1138819690878</c:v>
                </c:pt>
                <c:pt idx="1187">
                  <c:v>76.4078471320119</c:v>
                </c:pt>
                <c:pt idx="1188">
                  <c:v>76.9307179615635</c:v>
                </c:pt>
                <c:pt idx="1189">
                  <c:v>76.7186790434833</c:v>
                </c:pt>
                <c:pt idx="1190">
                  <c:v>76.4164952154413</c:v>
                </c:pt>
                <c:pt idx="1191">
                  <c:v>76.3591697978508</c:v>
                </c:pt>
                <c:pt idx="1192">
                  <c:v>76.7660933021433</c:v>
                </c:pt>
                <c:pt idx="1193">
                  <c:v>76.7693972283835</c:v>
                </c:pt>
                <c:pt idx="1194">
                  <c:v>76.6284868197222</c:v>
                </c:pt>
                <c:pt idx="1195">
                  <c:v>76.4139303816745</c:v>
                </c:pt>
                <c:pt idx="1196">
                  <c:v>76.4507261583116</c:v>
                </c:pt>
                <c:pt idx="1197">
                  <c:v>76.6219508783943</c:v>
                </c:pt>
                <c:pt idx="1198">
                  <c:v>76.6309097965216</c:v>
                </c:pt>
                <c:pt idx="1199">
                  <c:v>76.9265635272424</c:v>
                </c:pt>
                <c:pt idx="1200">
                  <c:v>76.7648536385342</c:v>
                </c:pt>
                <c:pt idx="1201">
                  <c:v>76.6075804301936</c:v>
                </c:pt>
                <c:pt idx="1202">
                  <c:v>76.609036304228</c:v>
                </c:pt>
                <c:pt idx="1203">
                  <c:v>76.5547284809335</c:v>
                </c:pt>
                <c:pt idx="1204">
                  <c:v>76.9903538527099</c:v>
                </c:pt>
                <c:pt idx="1205">
                  <c:v>77.302965724244</c:v>
                </c:pt>
                <c:pt idx="1206">
                  <c:v>77.5076021913429</c:v>
                </c:pt>
                <c:pt idx="1207">
                  <c:v>77.544449983366</c:v>
                </c:pt>
                <c:pt idx="1208">
                  <c:v>77.3771523736553</c:v>
                </c:pt>
                <c:pt idx="1209">
                  <c:v>77.133680798696</c:v>
                </c:pt>
                <c:pt idx="1210">
                  <c:v>77.1567930470542</c:v>
                </c:pt>
                <c:pt idx="1211">
                  <c:v>77.6672707203203</c:v>
                </c:pt>
                <c:pt idx="1212">
                  <c:v>77.8534455174551</c:v>
                </c:pt>
                <c:pt idx="1213">
                  <c:v>77.7266764600628</c:v>
                </c:pt>
                <c:pt idx="1214">
                  <c:v>77.6920683498981</c:v>
                </c:pt>
                <c:pt idx="1215">
                  <c:v>77.4526365395345</c:v>
                </c:pt>
                <c:pt idx="1216">
                  <c:v>77.7272540967537</c:v>
                </c:pt>
                <c:pt idx="1217">
                  <c:v>77.7718671394224</c:v>
                </c:pt>
                <c:pt idx="1218">
                  <c:v>77.5107837963223</c:v>
                </c:pt>
                <c:pt idx="1219">
                  <c:v>77.7080134203347</c:v>
                </c:pt>
                <c:pt idx="1220">
                  <c:v>77.8250744240037</c:v>
                </c:pt>
                <c:pt idx="1221">
                  <c:v>77.5941973026972</c:v>
                </c:pt>
                <c:pt idx="1222">
                  <c:v>77.3811255681386</c:v>
                </c:pt>
                <c:pt idx="1223">
                  <c:v>77.3338811291714</c:v>
                </c:pt>
                <c:pt idx="1224">
                  <c:v>77.6399311066793</c:v>
                </c:pt>
                <c:pt idx="1225">
                  <c:v>77.7356423198974</c:v>
                </c:pt>
                <c:pt idx="1226">
                  <c:v>77.1764642762572</c:v>
                </c:pt>
                <c:pt idx="1227">
                  <c:v>77.2300544617138</c:v>
                </c:pt>
                <c:pt idx="1228">
                  <c:v>77.3417727300562</c:v>
                </c:pt>
                <c:pt idx="1229">
                  <c:v>77.627973083087</c:v>
                </c:pt>
                <c:pt idx="1230">
                  <c:v>77.9402845114923</c:v>
                </c:pt>
                <c:pt idx="1231">
                  <c:v>77.8157827832999</c:v>
                </c:pt>
                <c:pt idx="1232">
                  <c:v>77.5600145161231</c:v>
                </c:pt>
                <c:pt idx="1233">
                  <c:v>77.3256890573686</c:v>
                </c:pt>
                <c:pt idx="1234">
                  <c:v>77.379302645418</c:v>
                </c:pt>
                <c:pt idx="1235">
                  <c:v>77.4764391078695</c:v>
                </c:pt>
                <c:pt idx="1236">
                  <c:v>77.0947608772113</c:v>
                </c:pt>
                <c:pt idx="1237">
                  <c:v>76.6487916883902</c:v>
                </c:pt>
                <c:pt idx="1238">
                  <c:v>76.9672468673036</c:v>
                </c:pt>
                <c:pt idx="1239">
                  <c:v>77.3159354284521</c:v>
                </c:pt>
                <c:pt idx="1240">
                  <c:v>77.1929135206899</c:v>
                </c:pt>
                <c:pt idx="1241">
                  <c:v>76.8970847886537</c:v>
                </c:pt>
                <c:pt idx="1242">
                  <c:v>76.5372424750876</c:v>
                </c:pt>
                <c:pt idx="1243">
                  <c:v>76.673572473286</c:v>
                </c:pt>
                <c:pt idx="1244">
                  <c:v>76.953331536455</c:v>
                </c:pt>
                <c:pt idx="1245">
                  <c:v>76.7085828072857</c:v>
                </c:pt>
                <c:pt idx="1246">
                  <c:v>76.9004440828986</c:v>
                </c:pt>
                <c:pt idx="1247">
                  <c:v>77.0627138801993</c:v>
                </c:pt>
                <c:pt idx="1248">
                  <c:v>77.1919677493489</c:v>
                </c:pt>
                <c:pt idx="1249">
                  <c:v>77.1420714926441</c:v>
                </c:pt>
                <c:pt idx="1250">
                  <c:v>76.6483477360644</c:v>
                </c:pt>
                <c:pt idx="1251">
                  <c:v>76.8409493296648</c:v>
                </c:pt>
                <c:pt idx="1252">
                  <c:v>77.1781101432504</c:v>
                </c:pt>
                <c:pt idx="1253">
                  <c:v>77.418573123007</c:v>
                </c:pt>
                <c:pt idx="1254">
                  <c:v>77.8849759899363</c:v>
                </c:pt>
                <c:pt idx="1255">
                  <c:v>77.7694747151777</c:v>
                </c:pt>
                <c:pt idx="1256">
                  <c:v>77.4147195809511</c:v>
                </c:pt>
                <c:pt idx="1257">
                  <c:v>77.3087482654577</c:v>
                </c:pt>
                <c:pt idx="1258">
                  <c:v>77.394748511083</c:v>
                </c:pt>
                <c:pt idx="1259">
                  <c:v>77.6913735364049</c:v>
                </c:pt>
                <c:pt idx="1260">
                  <c:v>78.0345008115226</c:v>
                </c:pt>
                <c:pt idx="1261">
                  <c:v>78.035293081905</c:v>
                </c:pt>
                <c:pt idx="1262">
                  <c:v>77.8697114271546</c:v>
                </c:pt>
                <c:pt idx="1263">
                  <c:v>77.8702591175829</c:v>
                </c:pt>
                <c:pt idx="1264">
                  <c:v>77.6978185010153</c:v>
                </c:pt>
                <c:pt idx="1265">
                  <c:v>77.7687358021728</c:v>
                </c:pt>
                <c:pt idx="1266">
                  <c:v>78.0741023923923</c:v>
                </c:pt>
                <c:pt idx="1267">
                  <c:v>77.7650842538869</c:v>
                </c:pt>
                <c:pt idx="1268">
                  <c:v>77.9070906897864</c:v>
                </c:pt>
                <c:pt idx="1269">
                  <c:v>78.2744568833163</c:v>
                </c:pt>
                <c:pt idx="1270">
                  <c:v>78.1602714165758</c:v>
                </c:pt>
                <c:pt idx="1271">
                  <c:v>78.4227297547515</c:v>
                </c:pt>
                <c:pt idx="1272">
                  <c:v>78.280254838891</c:v>
                </c:pt>
                <c:pt idx="1273">
                  <c:v>78.0974595890998</c:v>
                </c:pt>
                <c:pt idx="1274">
                  <c:v>77.8828018915012</c:v>
                </c:pt>
                <c:pt idx="1275">
                  <c:v>77.6061812272461</c:v>
                </c:pt>
                <c:pt idx="1276">
                  <c:v>77.684360972552</c:v>
                </c:pt>
                <c:pt idx="1277">
                  <c:v>77.9225468088317</c:v>
                </c:pt>
                <c:pt idx="1278">
                  <c:v>78.1454557522458</c:v>
                </c:pt>
                <c:pt idx="1279">
                  <c:v>78.2037080914526</c:v>
                </c:pt>
                <c:pt idx="1280">
                  <c:v>77.9961140305497</c:v>
                </c:pt>
                <c:pt idx="1281">
                  <c:v>77.9116562878019</c:v>
                </c:pt>
                <c:pt idx="1282">
                  <c:v>77.8538373760386</c:v>
                </c:pt>
                <c:pt idx="1283">
                  <c:v>77.6375807788123</c:v>
                </c:pt>
                <c:pt idx="1284">
                  <c:v>77.8709405697277</c:v>
                </c:pt>
                <c:pt idx="1285">
                  <c:v>77.8330048879463</c:v>
                </c:pt>
                <c:pt idx="1286">
                  <c:v>77.7657881918634</c:v>
                </c:pt>
                <c:pt idx="1287">
                  <c:v>77.851607802716</c:v>
                </c:pt>
                <c:pt idx="1288">
                  <c:v>77.7037774832938</c:v>
                </c:pt>
                <c:pt idx="1289">
                  <c:v>77.69925084107</c:v>
                </c:pt>
                <c:pt idx="1290">
                  <c:v>77.4625217173522</c:v>
                </c:pt>
                <c:pt idx="1291">
                  <c:v>77.1589538592307</c:v>
                </c:pt>
                <c:pt idx="1292">
                  <c:v>77.2242449463561</c:v>
                </c:pt>
                <c:pt idx="1293">
                  <c:v>77.3123463141862</c:v>
                </c:pt>
                <c:pt idx="1294">
                  <c:v>77.6486916299905</c:v>
                </c:pt>
                <c:pt idx="1295">
                  <c:v>77.6443347450533</c:v>
                </c:pt>
                <c:pt idx="1296">
                  <c:v>77.6012320346573</c:v>
                </c:pt>
                <c:pt idx="1297">
                  <c:v>77.6455434804215</c:v>
                </c:pt>
                <c:pt idx="1298">
                  <c:v>77.1693339911054</c:v>
                </c:pt>
                <c:pt idx="1299">
                  <c:v>77.2550366073736</c:v>
                </c:pt>
                <c:pt idx="1300">
                  <c:v>77.5380243014084</c:v>
                </c:pt>
                <c:pt idx="1301">
                  <c:v>77.7255071572009</c:v>
                </c:pt>
                <c:pt idx="1302">
                  <c:v>77.8999929938855</c:v>
                </c:pt>
                <c:pt idx="1303">
                  <c:v>78.1819504591576</c:v>
                </c:pt>
                <c:pt idx="1304">
                  <c:v>78.2099471601015</c:v>
                </c:pt>
                <c:pt idx="1305">
                  <c:v>78.0874112280146</c:v>
                </c:pt>
                <c:pt idx="1306">
                  <c:v>77.9256101377622</c:v>
                </c:pt>
                <c:pt idx="1307">
                  <c:v>78.0698243277049</c:v>
                </c:pt>
                <c:pt idx="1308">
                  <c:v>78.4040010200007</c:v>
                </c:pt>
                <c:pt idx="1309">
                  <c:v>78.2247396316511</c:v>
                </c:pt>
                <c:pt idx="1310">
                  <c:v>78.4810677791645</c:v>
                </c:pt>
                <c:pt idx="1311">
                  <c:v>78.9363141099572</c:v>
                </c:pt>
                <c:pt idx="1312">
                  <c:v>78.795486757888</c:v>
                </c:pt>
                <c:pt idx="1313">
                  <c:v>78.6329787280261</c:v>
                </c:pt>
                <c:pt idx="1314">
                  <c:v>78.8764186552157</c:v>
                </c:pt>
                <c:pt idx="1315">
                  <c:v>78.46405655108</c:v>
                </c:pt>
                <c:pt idx="1316">
                  <c:v>78.4579485961084</c:v>
                </c:pt>
                <c:pt idx="1317">
                  <c:v>78.6827139159339</c:v>
                </c:pt>
                <c:pt idx="1318">
                  <c:v>78.3493593933518</c:v>
                </c:pt>
                <c:pt idx="1319">
                  <c:v>78.375769154417</c:v>
                </c:pt>
                <c:pt idx="1320">
                  <c:v>78.3195697678387</c:v>
                </c:pt>
                <c:pt idx="1321">
                  <c:v>78.1767605606129</c:v>
                </c:pt>
                <c:pt idx="1322">
                  <c:v>78.687720018023</c:v>
                </c:pt>
                <c:pt idx="1323">
                  <c:v>78.6409815851118</c:v>
                </c:pt>
                <c:pt idx="1324">
                  <c:v>78.4569984130885</c:v>
                </c:pt>
                <c:pt idx="1325">
                  <c:v>78.30068740184</c:v>
                </c:pt>
                <c:pt idx="1326">
                  <c:v>78.3133006728906</c:v>
                </c:pt>
                <c:pt idx="1327">
                  <c:v>78.594408518011</c:v>
                </c:pt>
                <c:pt idx="1328">
                  <c:v>78.8048847068816</c:v>
                </c:pt>
                <c:pt idx="1329">
                  <c:v>78.8070333183279</c:v>
                </c:pt>
                <c:pt idx="1330">
                  <c:v>78.7255358366839</c:v>
                </c:pt>
                <c:pt idx="1331">
                  <c:v>78.7826690979705</c:v>
                </c:pt>
                <c:pt idx="1332">
                  <c:v>78.4800422669523</c:v>
                </c:pt>
                <c:pt idx="1333">
                  <c:v>78.1686595894888</c:v>
                </c:pt>
                <c:pt idx="1334">
                  <c:v>78.0695864493067</c:v>
                </c:pt>
                <c:pt idx="1335">
                  <c:v>78.212491217958</c:v>
                </c:pt>
                <c:pt idx="1336">
                  <c:v>78.3453839840985</c:v>
                </c:pt>
                <c:pt idx="1337">
                  <c:v>78.3678293832607</c:v>
                </c:pt>
                <c:pt idx="1338">
                  <c:v>78.4226588514817</c:v>
                </c:pt>
                <c:pt idx="1339">
                  <c:v>78.2844650731081</c:v>
                </c:pt>
                <c:pt idx="1340">
                  <c:v>77.9499137386035</c:v>
                </c:pt>
                <c:pt idx="1341">
                  <c:v>77.571374196602</c:v>
                </c:pt>
                <c:pt idx="1342">
                  <c:v>77.7628353529736</c:v>
                </c:pt>
                <c:pt idx="1343">
                  <c:v>77.9431604435481</c:v>
                </c:pt>
                <c:pt idx="1344">
                  <c:v>78.1709100348517</c:v>
                </c:pt>
                <c:pt idx="1345">
                  <c:v>78.2685555135663</c:v>
                </c:pt>
                <c:pt idx="1346">
                  <c:v>78.1723243244133</c:v>
                </c:pt>
                <c:pt idx="1347">
                  <c:v>78.0374467958486</c:v>
                </c:pt>
                <c:pt idx="1348">
                  <c:v>77.9333576598812</c:v>
                </c:pt>
                <c:pt idx="1349">
                  <c:v>77.9377510164936</c:v>
                </c:pt>
                <c:pt idx="1350">
                  <c:v>78.0467003175186</c:v>
                </c:pt>
                <c:pt idx="1351">
                  <c:v>78.2383602254179</c:v>
                </c:pt>
                <c:pt idx="1352">
                  <c:v>78.3865884094605</c:v>
                </c:pt>
                <c:pt idx="1353">
                  <c:v>78.5971919852981</c:v>
                </c:pt>
                <c:pt idx="1354">
                  <c:v>78.7486431006431</c:v>
                </c:pt>
                <c:pt idx="1355">
                  <c:v>78.5997254273624</c:v>
                </c:pt>
                <c:pt idx="1356">
                  <c:v>78.2411604931737</c:v>
                </c:pt>
                <c:pt idx="1357">
                  <c:v>78.6602554391539</c:v>
                </c:pt>
                <c:pt idx="1358">
                  <c:v>78.9193891351033</c:v>
                </c:pt>
                <c:pt idx="1359">
                  <c:v>79.1421678334425</c:v>
                </c:pt>
                <c:pt idx="1360">
                  <c:v>79.3139126756385</c:v>
                </c:pt>
                <c:pt idx="1361">
                  <c:v>79.1236308280822</c:v>
                </c:pt>
                <c:pt idx="1362">
                  <c:v>78.8800165199397</c:v>
                </c:pt>
                <c:pt idx="1363">
                  <c:v>78.9358711878011</c:v>
                </c:pt>
                <c:pt idx="1364">
                  <c:v>79.1430644955868</c:v>
                </c:pt>
                <c:pt idx="1365">
                  <c:v>79.2393385637508</c:v>
                </c:pt>
                <c:pt idx="1366">
                  <c:v>79.6925224733775</c:v>
                </c:pt>
                <c:pt idx="1367">
                  <c:v>79.4558772135386</c:v>
                </c:pt>
                <c:pt idx="1368">
                  <c:v>79.3459735734154</c:v>
                </c:pt>
                <c:pt idx="1369">
                  <c:v>79.4687030647854</c:v>
                </c:pt>
                <c:pt idx="1370">
                  <c:v>79.3346780806534</c:v>
                </c:pt>
                <c:pt idx="1371">
                  <c:v>79.1470472589688</c:v>
                </c:pt>
                <c:pt idx="1372">
                  <c:v>79.048895449314</c:v>
                </c:pt>
                <c:pt idx="1373">
                  <c:v>78.9516847482938</c:v>
                </c:pt>
                <c:pt idx="1374">
                  <c:v>79.0806554237488</c:v>
                </c:pt>
                <c:pt idx="1375">
                  <c:v>79.3754486735855</c:v>
                </c:pt>
                <c:pt idx="1376">
                  <c:v>79.4385634527228</c:v>
                </c:pt>
                <c:pt idx="1377">
                  <c:v>79.3896233093957</c:v>
                </c:pt>
                <c:pt idx="1378">
                  <c:v>79.4318028897515</c:v>
                </c:pt>
                <c:pt idx="1379">
                  <c:v>79.2962252742899</c:v>
                </c:pt>
                <c:pt idx="1380">
                  <c:v>79.2306251238999</c:v>
                </c:pt>
                <c:pt idx="1381">
                  <c:v>79.2713157230323</c:v>
                </c:pt>
                <c:pt idx="1382">
                  <c:v>79.6199038296084</c:v>
                </c:pt>
                <c:pt idx="1383">
                  <c:v>79.3858577710903</c:v>
                </c:pt>
                <c:pt idx="1384">
                  <c:v>79.134132874924</c:v>
                </c:pt>
                <c:pt idx="1385">
                  <c:v>79.1753455968082</c:v>
                </c:pt>
                <c:pt idx="1386">
                  <c:v>78.9354906687773</c:v>
                </c:pt>
                <c:pt idx="1387">
                  <c:v>78.66271665025</c:v>
                </c:pt>
                <c:pt idx="1388">
                  <c:v>79.0022845233731</c:v>
                </c:pt>
                <c:pt idx="1389">
                  <c:v>79.2145445100545</c:v>
                </c:pt>
                <c:pt idx="1390">
                  <c:v>79.087463753487</c:v>
                </c:pt>
                <c:pt idx="1391">
                  <c:v>78.9437719114993</c:v>
                </c:pt>
                <c:pt idx="1392">
                  <c:v>78.6968103519337</c:v>
                </c:pt>
                <c:pt idx="1393">
                  <c:v>78.8183513496531</c:v>
                </c:pt>
                <c:pt idx="1394">
                  <c:v>78.9470615168183</c:v>
                </c:pt>
                <c:pt idx="1395">
                  <c:v>78.9095417836308</c:v>
                </c:pt>
                <c:pt idx="1396">
                  <c:v>79.135444351883</c:v>
                </c:pt>
                <c:pt idx="1397">
                  <c:v>79.2649530491462</c:v>
                </c:pt>
                <c:pt idx="1398">
                  <c:v>79.2111099344747</c:v>
                </c:pt>
                <c:pt idx="1399">
                  <c:v>79.2068836611224</c:v>
                </c:pt>
                <c:pt idx="1400">
                  <c:v>79.4590440269296</c:v>
                </c:pt>
                <c:pt idx="1401">
                  <c:v>79.3465549916155</c:v>
                </c:pt>
                <c:pt idx="1402">
                  <c:v>79.3185636077997</c:v>
                </c:pt>
                <c:pt idx="1403">
                  <c:v>79.4225152712079</c:v>
                </c:pt>
                <c:pt idx="1404">
                  <c:v>79.4587681955314</c:v>
                </c:pt>
                <c:pt idx="1405">
                  <c:v>79.4206386402044</c:v>
                </c:pt>
                <c:pt idx="1406">
                  <c:v>79.4311507841002</c:v>
                </c:pt>
                <c:pt idx="1407">
                  <c:v>79.6400740523465</c:v>
                </c:pt>
                <c:pt idx="1408">
                  <c:v>80.0111243535014</c:v>
                </c:pt>
                <c:pt idx="1409">
                  <c:v>80.2466572175221</c:v>
                </c:pt>
                <c:pt idx="1410">
                  <c:v>80.4635320437</c:v>
                </c:pt>
                <c:pt idx="1411">
                  <c:v>80.6252730728077</c:v>
                </c:pt>
                <c:pt idx="1412">
                  <c:v>80.4058641070901</c:v>
                </c:pt>
                <c:pt idx="1413">
                  <c:v>80.0759078878608</c:v>
                </c:pt>
                <c:pt idx="1414">
                  <c:v>80.1747204567325</c:v>
                </c:pt>
                <c:pt idx="1415">
                  <c:v>80.2026284352583</c:v>
                </c:pt>
                <c:pt idx="1416">
                  <c:v>80.4175880497038</c:v>
                </c:pt>
                <c:pt idx="1417">
                  <c:v>80.6946688453216</c:v>
                </c:pt>
                <c:pt idx="1418">
                  <c:v>80.7187778404328</c:v>
                </c:pt>
                <c:pt idx="1419">
                  <c:v>80.5951722842339</c:v>
                </c:pt>
                <c:pt idx="1420">
                  <c:v>80.4206597198363</c:v>
                </c:pt>
                <c:pt idx="1421">
                  <c:v>80.5313962198462</c:v>
                </c:pt>
                <c:pt idx="1422">
                  <c:v>80.6267225335614</c:v>
                </c:pt>
                <c:pt idx="1423">
                  <c:v>80.7912636379456</c:v>
                </c:pt>
                <c:pt idx="1424">
                  <c:v>80.8065020781685</c:v>
                </c:pt>
                <c:pt idx="1425">
                  <c:v>80.8128131313509</c:v>
                </c:pt>
                <c:pt idx="1426">
                  <c:v>80.4843692198981</c:v>
                </c:pt>
                <c:pt idx="1427">
                  <c:v>80.4114287366237</c:v>
                </c:pt>
                <c:pt idx="1428">
                  <c:v>80.6458458959121</c:v>
                </c:pt>
                <c:pt idx="1429">
                  <c:v>80.8617243908318</c:v>
                </c:pt>
                <c:pt idx="1430">
                  <c:v>80.9265510702738</c:v>
                </c:pt>
                <c:pt idx="1431">
                  <c:v>80.9546487797249</c:v>
                </c:pt>
                <c:pt idx="1432">
                  <c:v>80.7308588908107</c:v>
                </c:pt>
                <c:pt idx="1433">
                  <c:v>80.5305854982164</c:v>
                </c:pt>
                <c:pt idx="1434">
                  <c:v>80.511373529873</c:v>
                </c:pt>
                <c:pt idx="1435">
                  <c:v>80.5772272150543</c:v>
                </c:pt>
                <c:pt idx="1436">
                  <c:v>80.6528444528716</c:v>
                </c:pt>
                <c:pt idx="1437">
                  <c:v>80.6577077586417</c:v>
                </c:pt>
                <c:pt idx="1438">
                  <c:v>80.5276762627319</c:v>
                </c:pt>
                <c:pt idx="1439">
                  <c:v>80.2439076558809</c:v>
                </c:pt>
                <c:pt idx="1440">
                  <c:v>80.1235392612792</c:v>
                </c:pt>
                <c:pt idx="1441">
                  <c:v>80.2945710685755</c:v>
                </c:pt>
                <c:pt idx="1442">
                  <c:v>80.6120465881227</c:v>
                </c:pt>
                <c:pt idx="1443">
                  <c:v>80.6111477468443</c:v>
                </c:pt>
                <c:pt idx="1444">
                  <c:v>80.5959245324325</c:v>
                </c:pt>
                <c:pt idx="1445">
                  <c:v>80.2085977913849</c:v>
                </c:pt>
                <c:pt idx="1446">
                  <c:v>80.3637818533294</c:v>
                </c:pt>
                <c:pt idx="1447">
                  <c:v>80.3211464252869</c:v>
                </c:pt>
                <c:pt idx="1448">
                  <c:v>80.379840524476</c:v>
                </c:pt>
                <c:pt idx="1449">
                  <c:v>80.7051435434596</c:v>
                </c:pt>
                <c:pt idx="1450">
                  <c:v>80.6863757754341</c:v>
                </c:pt>
                <c:pt idx="1451">
                  <c:v>80.7514047218634</c:v>
                </c:pt>
                <c:pt idx="1452">
                  <c:v>80.5313859466429</c:v>
                </c:pt>
                <c:pt idx="1453">
                  <c:v>80.6381973769908</c:v>
                </c:pt>
                <c:pt idx="1454">
                  <c:v>80.9503154791537</c:v>
                </c:pt>
                <c:pt idx="1455">
                  <c:v>81.197280558998</c:v>
                </c:pt>
                <c:pt idx="1456">
                  <c:v>81.1876158960605</c:v>
                </c:pt>
                <c:pt idx="1457">
                  <c:v>81.1854584123242</c:v>
                </c:pt>
                <c:pt idx="1458">
                  <c:v>81.2433693455592</c:v>
                </c:pt>
                <c:pt idx="1459">
                  <c:v>81.0586540823415</c:v>
                </c:pt>
                <c:pt idx="1460">
                  <c:v>81.1213918253123</c:v>
                </c:pt>
                <c:pt idx="1461">
                  <c:v>81.5649620442302</c:v>
                </c:pt>
                <c:pt idx="1462">
                  <c:v>81.5197927677712</c:v>
                </c:pt>
                <c:pt idx="1463">
                  <c:v>81.4825462181529</c:v>
                </c:pt>
                <c:pt idx="1464">
                  <c:v>81.4577278706665</c:v>
                </c:pt>
                <c:pt idx="1465">
                  <c:v>81.6025074038196</c:v>
                </c:pt>
                <c:pt idx="1466">
                  <c:v>81.8013472188856</c:v>
                </c:pt>
                <c:pt idx="1467">
                  <c:v>81.4775798750627</c:v>
                </c:pt>
                <c:pt idx="1468">
                  <c:v>81.3532472477406</c:v>
                </c:pt>
                <c:pt idx="1469">
                  <c:v>81.417745627176</c:v>
                </c:pt>
                <c:pt idx="1470">
                  <c:v>81.3017014531983</c:v>
                </c:pt>
                <c:pt idx="1471">
                  <c:v>81.2657296134881</c:v>
                </c:pt>
                <c:pt idx="1472">
                  <c:v>81.2634908972102</c:v>
                </c:pt>
                <c:pt idx="1473">
                  <c:v>81.4473319685936</c:v>
                </c:pt>
                <c:pt idx="1474">
                  <c:v>81.5351232336338</c:v>
                </c:pt>
                <c:pt idx="1475">
                  <c:v>81.6011434361492</c:v>
                </c:pt>
                <c:pt idx="1476">
                  <c:v>81.5042308228884</c:v>
                </c:pt>
                <c:pt idx="1477">
                  <c:v>81.6883439057964</c:v>
                </c:pt>
                <c:pt idx="1478">
                  <c:v>81.5346643440149</c:v>
                </c:pt>
                <c:pt idx="1479">
                  <c:v>81.3559805092481</c:v>
                </c:pt>
                <c:pt idx="1480">
                  <c:v>81.473919155223</c:v>
                </c:pt>
                <c:pt idx="1481">
                  <c:v>81.4599080245262</c:v>
                </c:pt>
                <c:pt idx="1482">
                  <c:v>81.7115305646672</c:v>
                </c:pt>
                <c:pt idx="1483">
                  <c:v>81.6588535243254</c:v>
                </c:pt>
                <c:pt idx="1484">
                  <c:v>81.6762988349452</c:v>
                </c:pt>
                <c:pt idx="1485">
                  <c:v>81.5530085115149</c:v>
                </c:pt>
                <c:pt idx="1486">
                  <c:v>81.2112281707595</c:v>
                </c:pt>
                <c:pt idx="1487">
                  <c:v>80.9946725294</c:v>
                </c:pt>
                <c:pt idx="1488">
                  <c:v>81.1128000429218</c:v>
                </c:pt>
                <c:pt idx="1489">
                  <c:v>81.1649029507382</c:v>
                </c:pt>
                <c:pt idx="1490">
                  <c:v>81.3202454663193</c:v>
                </c:pt>
                <c:pt idx="1491">
                  <c:v>81.3438507263328</c:v>
                </c:pt>
                <c:pt idx="1492">
                  <c:v>81.1743231214645</c:v>
                </c:pt>
                <c:pt idx="1493">
                  <c:v>81.1881927834735</c:v>
                </c:pt>
                <c:pt idx="1494">
                  <c:v>81.2968073701912</c:v>
                </c:pt>
                <c:pt idx="1495">
                  <c:v>81.1381883039344</c:v>
                </c:pt>
                <c:pt idx="1496">
                  <c:v>81.2736957190544</c:v>
                </c:pt>
                <c:pt idx="1497">
                  <c:v>81.2905076082366</c:v>
                </c:pt>
                <c:pt idx="1498">
                  <c:v>81.068884144559</c:v>
                </c:pt>
                <c:pt idx="1499">
                  <c:v>81.1312138840813</c:v>
                </c:pt>
                <c:pt idx="1500">
                  <c:v>81.1292769199334</c:v>
                </c:pt>
                <c:pt idx="1501">
                  <c:v>81.4074639564618</c:v>
                </c:pt>
                <c:pt idx="1502">
                  <c:v>81.5654600064153</c:v>
                </c:pt>
                <c:pt idx="1503">
                  <c:v>81.4703066925523</c:v>
                </c:pt>
                <c:pt idx="1504">
                  <c:v>81.2771362276495</c:v>
                </c:pt>
                <c:pt idx="1505">
                  <c:v>81.5514749812604</c:v>
                </c:pt>
                <c:pt idx="1506">
                  <c:v>81.8374564300934</c:v>
                </c:pt>
                <c:pt idx="1507">
                  <c:v>81.7891063569579</c:v>
                </c:pt>
                <c:pt idx="1508">
                  <c:v>81.6869876718384</c:v>
                </c:pt>
                <c:pt idx="1509">
                  <c:v>81.6519600442021</c:v>
                </c:pt>
                <c:pt idx="1510">
                  <c:v>82.0511592873614</c:v>
                </c:pt>
                <c:pt idx="1511">
                  <c:v>82.2010652786335</c:v>
                </c:pt>
                <c:pt idx="1512">
                  <c:v>82.2356278329248</c:v>
                </c:pt>
                <c:pt idx="1513">
                  <c:v>81.9630101343736</c:v>
                </c:pt>
                <c:pt idx="1514">
                  <c:v>81.4369780459463</c:v>
                </c:pt>
                <c:pt idx="1515">
                  <c:v>81.918314857462</c:v>
                </c:pt>
                <c:pt idx="1516">
                  <c:v>82.4165871678095</c:v>
                </c:pt>
                <c:pt idx="1517">
                  <c:v>82.3319661911411</c:v>
                </c:pt>
                <c:pt idx="1518">
                  <c:v>81.9695129119648</c:v>
                </c:pt>
                <c:pt idx="1519">
                  <c:v>81.8243394327867</c:v>
                </c:pt>
                <c:pt idx="1520">
                  <c:v>81.8518930933282</c:v>
                </c:pt>
                <c:pt idx="1521">
                  <c:v>82.0034168024569</c:v>
                </c:pt>
                <c:pt idx="1522">
                  <c:v>81.9143205030595</c:v>
                </c:pt>
                <c:pt idx="1523">
                  <c:v>81.9255047744848</c:v>
                </c:pt>
                <c:pt idx="1524">
                  <c:v>81.8478433655208</c:v>
                </c:pt>
                <c:pt idx="1525">
                  <c:v>81.6657720565933</c:v>
                </c:pt>
                <c:pt idx="1526">
                  <c:v>81.7896008452059</c:v>
                </c:pt>
                <c:pt idx="1527">
                  <c:v>82.0764958554376</c:v>
                </c:pt>
                <c:pt idx="1528">
                  <c:v>82.0841307418713</c:v>
                </c:pt>
                <c:pt idx="1529">
                  <c:v>81.9593242270125</c:v>
                </c:pt>
                <c:pt idx="1530">
                  <c:v>81.8146346291395</c:v>
                </c:pt>
                <c:pt idx="1531">
                  <c:v>81.6524448760542</c:v>
                </c:pt>
                <c:pt idx="1532">
                  <c:v>81.861473546321</c:v>
                </c:pt>
                <c:pt idx="1533">
                  <c:v>81.7064977923116</c:v>
                </c:pt>
                <c:pt idx="1534">
                  <c:v>81.9265540761832</c:v>
                </c:pt>
                <c:pt idx="1535">
                  <c:v>82.0228385717125</c:v>
                </c:pt>
                <c:pt idx="1536">
                  <c:v>81.6277635231591</c:v>
                </c:pt>
                <c:pt idx="1537">
                  <c:v>81.4290326146776</c:v>
                </c:pt>
                <c:pt idx="1538">
                  <c:v>81.1252062912966</c:v>
                </c:pt>
                <c:pt idx="1539">
                  <c:v>81.2869166339292</c:v>
                </c:pt>
                <c:pt idx="1540">
                  <c:v>81.4500435286136</c:v>
                </c:pt>
                <c:pt idx="1541">
                  <c:v>81.4922034567707</c:v>
                </c:pt>
                <c:pt idx="1542">
                  <c:v>81.5303891671492</c:v>
                </c:pt>
                <c:pt idx="1543">
                  <c:v>81.4779683635956</c:v>
                </c:pt>
                <c:pt idx="1544">
                  <c:v>81.312528916056</c:v>
                </c:pt>
                <c:pt idx="1545">
                  <c:v>81.0612390990117</c:v>
                </c:pt>
                <c:pt idx="1546">
                  <c:v>81.1811141766991</c:v>
                </c:pt>
                <c:pt idx="1547">
                  <c:v>81.4481353224379</c:v>
                </c:pt>
                <c:pt idx="1548">
                  <c:v>81.4168094703619</c:v>
                </c:pt>
                <c:pt idx="1549">
                  <c:v>81.4168060385223</c:v>
                </c:pt>
                <c:pt idx="1550">
                  <c:v>81.2801396582351</c:v>
                </c:pt>
                <c:pt idx="1551">
                  <c:v>81.4619650999307</c:v>
                </c:pt>
                <c:pt idx="1552">
                  <c:v>81.6669234820943</c:v>
                </c:pt>
                <c:pt idx="1553">
                  <c:v>81.9054805008859</c:v>
                </c:pt>
                <c:pt idx="1554">
                  <c:v>81.6860180033034</c:v>
                </c:pt>
                <c:pt idx="1555">
                  <c:v>81.4434257653907</c:v>
                </c:pt>
                <c:pt idx="1556">
                  <c:v>81.7050104317271</c:v>
                </c:pt>
                <c:pt idx="1557">
                  <c:v>81.917398633049</c:v>
                </c:pt>
                <c:pt idx="1558">
                  <c:v>82.2234056135602</c:v>
                </c:pt>
                <c:pt idx="1559">
                  <c:v>82.0717161479181</c:v>
                </c:pt>
                <c:pt idx="1560">
                  <c:v>81.8294398866316</c:v>
                </c:pt>
                <c:pt idx="1561">
                  <c:v>82.1971184515866</c:v>
                </c:pt>
                <c:pt idx="1562">
                  <c:v>82.3408002802324</c:v>
                </c:pt>
                <c:pt idx="1563">
                  <c:v>81.8360847786576</c:v>
                </c:pt>
                <c:pt idx="1564">
                  <c:v>81.6206729398232</c:v>
                </c:pt>
                <c:pt idx="1565">
                  <c:v>82.0148686718161</c:v>
                </c:pt>
                <c:pt idx="1566">
                  <c:v>82.3674199660534</c:v>
                </c:pt>
                <c:pt idx="1567">
                  <c:v>82.4078168741919</c:v>
                </c:pt>
                <c:pt idx="1568">
                  <c:v>82.2540457402938</c:v>
                </c:pt>
                <c:pt idx="1569">
                  <c:v>82.0110373115805</c:v>
                </c:pt>
                <c:pt idx="1570">
                  <c:v>81.6377655166765</c:v>
                </c:pt>
                <c:pt idx="1571">
                  <c:v>81.6862126481404</c:v>
                </c:pt>
                <c:pt idx="1572">
                  <c:v>82.0022965143524</c:v>
                </c:pt>
                <c:pt idx="1573">
                  <c:v>82.0949874672479</c:v>
                </c:pt>
                <c:pt idx="1574">
                  <c:v>82.2274917583523</c:v>
                </c:pt>
                <c:pt idx="1575">
                  <c:v>81.9976689104755</c:v>
                </c:pt>
                <c:pt idx="1576">
                  <c:v>81.9838351419331</c:v>
                </c:pt>
                <c:pt idx="1577">
                  <c:v>81.875436838892</c:v>
                </c:pt>
                <c:pt idx="1578">
                  <c:v>81.8611919284791</c:v>
                </c:pt>
                <c:pt idx="1579">
                  <c:v>81.9375555357384</c:v>
                </c:pt>
                <c:pt idx="1580">
                  <c:v>81.9591885737801</c:v>
                </c:pt>
                <c:pt idx="1581">
                  <c:v>82.0424513609237</c:v>
                </c:pt>
                <c:pt idx="1582">
                  <c:v>81.9070706527411</c:v>
                </c:pt>
                <c:pt idx="1583">
                  <c:v>81.7391381668774</c:v>
                </c:pt>
                <c:pt idx="1584">
                  <c:v>81.7949435680214</c:v>
                </c:pt>
                <c:pt idx="1585">
                  <c:v>81.7939406100609</c:v>
                </c:pt>
                <c:pt idx="1586">
                  <c:v>81.7309596133709</c:v>
                </c:pt>
                <c:pt idx="1587">
                  <c:v>81.6753252577275</c:v>
                </c:pt>
                <c:pt idx="1588">
                  <c:v>81.4351350566951</c:v>
                </c:pt>
                <c:pt idx="1589">
                  <c:v>81.1086551416267</c:v>
                </c:pt>
                <c:pt idx="1590">
                  <c:v>81.3336684020448</c:v>
                </c:pt>
                <c:pt idx="1591">
                  <c:v>81.5692552795435</c:v>
                </c:pt>
                <c:pt idx="1592">
                  <c:v>81.6480014380829</c:v>
                </c:pt>
                <c:pt idx="1593">
                  <c:v>81.5121176039108</c:v>
                </c:pt>
                <c:pt idx="1594">
                  <c:v>81.0841213315733</c:v>
                </c:pt>
                <c:pt idx="1595">
                  <c:v>81.2366050842781</c:v>
                </c:pt>
                <c:pt idx="1596">
                  <c:v>81.5221059264391</c:v>
                </c:pt>
                <c:pt idx="1597">
                  <c:v>81.5059851117577</c:v>
                </c:pt>
                <c:pt idx="1598">
                  <c:v>81.2416361877518</c:v>
                </c:pt>
                <c:pt idx="1599">
                  <c:v>81.1070846773835</c:v>
                </c:pt>
                <c:pt idx="1600">
                  <c:v>81.4104710598312</c:v>
                </c:pt>
                <c:pt idx="1601">
                  <c:v>81.8784868346571</c:v>
                </c:pt>
                <c:pt idx="1602">
                  <c:v>81.6459135385841</c:v>
                </c:pt>
                <c:pt idx="1603">
                  <c:v>81.6278165835738</c:v>
                </c:pt>
                <c:pt idx="1604">
                  <c:v>81.7080926605517</c:v>
                </c:pt>
                <c:pt idx="1605">
                  <c:v>81.7444576329318</c:v>
                </c:pt>
                <c:pt idx="1606">
                  <c:v>81.9788125241928</c:v>
                </c:pt>
                <c:pt idx="1607">
                  <c:v>81.8528713887938</c:v>
                </c:pt>
                <c:pt idx="1608">
                  <c:v>81.9195390678349</c:v>
                </c:pt>
                <c:pt idx="1609">
                  <c:v>82.166915426197</c:v>
                </c:pt>
                <c:pt idx="1610">
                  <c:v>82.3646485368416</c:v>
                </c:pt>
                <c:pt idx="1611">
                  <c:v>82.3808119393831</c:v>
                </c:pt>
                <c:pt idx="1612">
                  <c:v>82.1050914154859</c:v>
                </c:pt>
                <c:pt idx="1613">
                  <c:v>81.8572705744325</c:v>
                </c:pt>
                <c:pt idx="1614">
                  <c:v>81.9532693474987</c:v>
                </c:pt>
                <c:pt idx="1615">
                  <c:v>82.2404416738535</c:v>
                </c:pt>
                <c:pt idx="1616">
                  <c:v>82.3152651977122</c:v>
                </c:pt>
                <c:pt idx="1617">
                  <c:v>82.2987604197833</c:v>
                </c:pt>
                <c:pt idx="1618">
                  <c:v>82.2773461088476</c:v>
                </c:pt>
                <c:pt idx="1619">
                  <c:v>82.2419447563979</c:v>
                </c:pt>
                <c:pt idx="1620">
                  <c:v>81.987131781499</c:v>
                </c:pt>
                <c:pt idx="1621">
                  <c:v>82.0042207131209</c:v>
                </c:pt>
                <c:pt idx="1622">
                  <c:v>81.9212491682567</c:v>
                </c:pt>
                <c:pt idx="1623">
                  <c:v>82.0750413424969</c:v>
                </c:pt>
                <c:pt idx="1624">
                  <c:v>82.3194058462497</c:v>
                </c:pt>
                <c:pt idx="1625">
                  <c:v>82.2818013426277</c:v>
                </c:pt>
                <c:pt idx="1626">
                  <c:v>81.9836550792915</c:v>
                </c:pt>
                <c:pt idx="1627">
                  <c:v>81.6900385201723</c:v>
                </c:pt>
                <c:pt idx="1628">
                  <c:v>81.7499827617238</c:v>
                </c:pt>
                <c:pt idx="1629">
                  <c:v>82.2286487544579</c:v>
                </c:pt>
                <c:pt idx="1630">
                  <c:v>82.1169153754069</c:v>
                </c:pt>
                <c:pt idx="1631">
                  <c:v>82.0425333800845</c:v>
                </c:pt>
                <c:pt idx="1632">
                  <c:v>82.0202570836054</c:v>
                </c:pt>
                <c:pt idx="1633">
                  <c:v>81.7510871038768</c:v>
                </c:pt>
                <c:pt idx="1634">
                  <c:v>81.9204838878861</c:v>
                </c:pt>
                <c:pt idx="1635">
                  <c:v>81.9601092800747</c:v>
                </c:pt>
                <c:pt idx="1636">
                  <c:v>81.918037655196</c:v>
                </c:pt>
                <c:pt idx="1637">
                  <c:v>81.4759992254386</c:v>
                </c:pt>
                <c:pt idx="1638">
                  <c:v>81.3394999903533</c:v>
                </c:pt>
                <c:pt idx="1639">
                  <c:v>81.4212014860688</c:v>
                </c:pt>
                <c:pt idx="1640">
                  <c:v>81.2427391731849</c:v>
                </c:pt>
                <c:pt idx="1641">
                  <c:v>81.254005938129</c:v>
                </c:pt>
                <c:pt idx="1642">
                  <c:v>81.4866679620341</c:v>
                </c:pt>
                <c:pt idx="1643">
                  <c:v>81.6059116854612</c:v>
                </c:pt>
                <c:pt idx="1644">
                  <c:v>81.6130257887246</c:v>
                </c:pt>
                <c:pt idx="1645">
                  <c:v>81.3244523456535</c:v>
                </c:pt>
                <c:pt idx="1646">
                  <c:v>81.1888230492293</c:v>
                </c:pt>
                <c:pt idx="1647">
                  <c:v>81.1824578826932</c:v>
                </c:pt>
                <c:pt idx="1648">
                  <c:v>81.0565834153475</c:v>
                </c:pt>
                <c:pt idx="1649">
                  <c:v>81.1930611424709</c:v>
                </c:pt>
                <c:pt idx="1650">
                  <c:v>81.4248644233783</c:v>
                </c:pt>
                <c:pt idx="1651">
                  <c:v>81.611780365492</c:v>
                </c:pt>
                <c:pt idx="1652">
                  <c:v>81.7306204554398</c:v>
                </c:pt>
                <c:pt idx="1653">
                  <c:v>81.6646184899253</c:v>
                </c:pt>
                <c:pt idx="1654">
                  <c:v>81.6427155649169</c:v>
                </c:pt>
                <c:pt idx="1655">
                  <c:v>81.6834830906776</c:v>
                </c:pt>
                <c:pt idx="1656">
                  <c:v>81.5145809036617</c:v>
                </c:pt>
                <c:pt idx="1657">
                  <c:v>81.7096212912372</c:v>
                </c:pt>
                <c:pt idx="1658">
                  <c:v>82.0473182222073</c:v>
                </c:pt>
                <c:pt idx="1659">
                  <c:v>82.2207752298242</c:v>
                </c:pt>
                <c:pt idx="1660">
                  <c:v>82.2578288260372</c:v>
                </c:pt>
                <c:pt idx="1661">
                  <c:v>82.2139726101492</c:v>
                </c:pt>
                <c:pt idx="1662">
                  <c:v>82.0866363002839</c:v>
                </c:pt>
                <c:pt idx="1663">
                  <c:v>81.8231947645675</c:v>
                </c:pt>
                <c:pt idx="1664">
                  <c:v>81.9669034722926</c:v>
                </c:pt>
                <c:pt idx="1665">
                  <c:v>82.2343531004106</c:v>
                </c:pt>
                <c:pt idx="1666">
                  <c:v>82.3596091099805</c:v>
                </c:pt>
                <c:pt idx="1667">
                  <c:v>82.4820236443515</c:v>
                </c:pt>
                <c:pt idx="1668">
                  <c:v>82.1598768976642</c:v>
                </c:pt>
                <c:pt idx="1669">
                  <c:v>81.9532797763166</c:v>
                </c:pt>
                <c:pt idx="1670">
                  <c:v>81.9981887833569</c:v>
                </c:pt>
                <c:pt idx="1671">
                  <c:v>82.2099363544493</c:v>
                </c:pt>
                <c:pt idx="1672">
                  <c:v>82.1115178505603</c:v>
                </c:pt>
                <c:pt idx="1673">
                  <c:v>81.9797003422032</c:v>
                </c:pt>
                <c:pt idx="1674">
                  <c:v>81.993437228339</c:v>
                </c:pt>
                <c:pt idx="1675">
                  <c:v>82.148258432596</c:v>
                </c:pt>
                <c:pt idx="1676">
                  <c:v>82.2972999381138</c:v>
                </c:pt>
                <c:pt idx="1677">
                  <c:v>81.9446709721096</c:v>
                </c:pt>
                <c:pt idx="1678">
                  <c:v>81.9288307590838</c:v>
                </c:pt>
                <c:pt idx="1679">
                  <c:v>81.9774518133482</c:v>
                </c:pt>
                <c:pt idx="1680">
                  <c:v>82.1195342984489</c:v>
                </c:pt>
                <c:pt idx="1681">
                  <c:v>82.1433349212273</c:v>
                </c:pt>
                <c:pt idx="1682">
                  <c:v>81.9333528716252</c:v>
                </c:pt>
                <c:pt idx="1683">
                  <c:v>81.9563260088345</c:v>
                </c:pt>
                <c:pt idx="1684">
                  <c:v>82.0973847978357</c:v>
                </c:pt>
                <c:pt idx="1685">
                  <c:v>81.9177077073826</c:v>
                </c:pt>
                <c:pt idx="1686">
                  <c:v>81.3297359400273</c:v>
                </c:pt>
                <c:pt idx="1687">
                  <c:v>81.2784295947217</c:v>
                </c:pt>
                <c:pt idx="1688">
                  <c:v>81.3977042846692</c:v>
                </c:pt>
                <c:pt idx="1689">
                  <c:v>81.6031238938291</c:v>
                </c:pt>
                <c:pt idx="1690">
                  <c:v>81.760580452877</c:v>
                </c:pt>
                <c:pt idx="1691">
                  <c:v>81.4440340176481</c:v>
                </c:pt>
                <c:pt idx="1692">
                  <c:v>81.2752413486353</c:v>
                </c:pt>
                <c:pt idx="1693">
                  <c:v>81.2265577287633</c:v>
                </c:pt>
                <c:pt idx="1694">
                  <c:v>81.4902777038975</c:v>
                </c:pt>
                <c:pt idx="1695">
                  <c:v>81.6385484017769</c:v>
                </c:pt>
                <c:pt idx="1696">
                  <c:v>81.5020409393274</c:v>
                </c:pt>
                <c:pt idx="1697">
                  <c:v>81.394876706677</c:v>
                </c:pt>
                <c:pt idx="1698">
                  <c:v>81.3745824524277</c:v>
                </c:pt>
                <c:pt idx="1699">
                  <c:v>81.4728700806748</c:v>
                </c:pt>
                <c:pt idx="1700">
                  <c:v>81.7161688560966</c:v>
                </c:pt>
                <c:pt idx="1701">
                  <c:v>81.9536409082882</c:v>
                </c:pt>
                <c:pt idx="1702">
                  <c:v>81.803066062664</c:v>
                </c:pt>
                <c:pt idx="1703">
                  <c:v>81.7348046274941</c:v>
                </c:pt>
                <c:pt idx="1704">
                  <c:v>81.7078189826429</c:v>
                </c:pt>
                <c:pt idx="1705">
                  <c:v>81.7067508984051</c:v>
                </c:pt>
                <c:pt idx="1706">
                  <c:v>81.9462750382958</c:v>
                </c:pt>
                <c:pt idx="1707">
                  <c:v>82.2885592485725</c:v>
                </c:pt>
                <c:pt idx="1708">
                  <c:v>82.3105348818285</c:v>
                </c:pt>
                <c:pt idx="1709">
                  <c:v>82.1953584986678</c:v>
                </c:pt>
                <c:pt idx="1710">
                  <c:v>82.2955034176559</c:v>
                </c:pt>
                <c:pt idx="1711">
                  <c:v>82.4550728017203</c:v>
                </c:pt>
                <c:pt idx="1712">
                  <c:v>82.3346419725142</c:v>
                </c:pt>
                <c:pt idx="1713">
                  <c:v>82.1081974857171</c:v>
                </c:pt>
                <c:pt idx="1714">
                  <c:v>82.2723530427573</c:v>
                </c:pt>
                <c:pt idx="1715">
                  <c:v>82.438256860106</c:v>
                </c:pt>
                <c:pt idx="1716">
                  <c:v>82.707732927653</c:v>
                </c:pt>
                <c:pt idx="1717">
                  <c:v>82.6094003096201</c:v>
                </c:pt>
                <c:pt idx="1718">
                  <c:v>82.1592846590795</c:v>
                </c:pt>
                <c:pt idx="1719">
                  <c:v>82.3395436235415</c:v>
                </c:pt>
                <c:pt idx="1720">
                  <c:v>82.5725941873399</c:v>
                </c:pt>
                <c:pt idx="1721">
                  <c:v>82.211550322444</c:v>
                </c:pt>
                <c:pt idx="1722">
                  <c:v>82.0596766183829</c:v>
                </c:pt>
                <c:pt idx="1723">
                  <c:v>82.4782411500007</c:v>
                </c:pt>
                <c:pt idx="1724">
                  <c:v>82.4815601374777</c:v>
                </c:pt>
                <c:pt idx="1725">
                  <c:v>82.5319124079603</c:v>
                </c:pt>
                <c:pt idx="1726">
                  <c:v>82.3862074188537</c:v>
                </c:pt>
                <c:pt idx="1727">
                  <c:v>82.1279859913385</c:v>
                </c:pt>
                <c:pt idx="1728">
                  <c:v>82.4660448778034</c:v>
                </c:pt>
                <c:pt idx="1729">
                  <c:v>82.5744255282469</c:v>
                </c:pt>
                <c:pt idx="1730">
                  <c:v>82.4729887162373</c:v>
                </c:pt>
                <c:pt idx="1731">
                  <c:v>82.6972558562977</c:v>
                </c:pt>
                <c:pt idx="1732">
                  <c:v>82.4854564319424</c:v>
                </c:pt>
                <c:pt idx="1733">
                  <c:v>82.3103634045945</c:v>
                </c:pt>
                <c:pt idx="1734">
                  <c:v>82.4040346477376</c:v>
                </c:pt>
                <c:pt idx="1735">
                  <c:v>82.3685784802265</c:v>
                </c:pt>
                <c:pt idx="1736">
                  <c:v>82.1124331472707</c:v>
                </c:pt>
                <c:pt idx="1737">
                  <c:v>82.015442716247</c:v>
                </c:pt>
                <c:pt idx="1738">
                  <c:v>82.1306732087794</c:v>
                </c:pt>
                <c:pt idx="1739">
                  <c:v>81.9928097315427</c:v>
                </c:pt>
                <c:pt idx="1740">
                  <c:v>82.0407326474234</c:v>
                </c:pt>
                <c:pt idx="1741">
                  <c:v>82.0944448777272</c:v>
                </c:pt>
                <c:pt idx="1742">
                  <c:v>82.230808086013</c:v>
                </c:pt>
                <c:pt idx="1743">
                  <c:v>82.22699099024</c:v>
                </c:pt>
                <c:pt idx="1744">
                  <c:v>81.8251809357719</c:v>
                </c:pt>
                <c:pt idx="1745">
                  <c:v>81.8221155939446</c:v>
                </c:pt>
                <c:pt idx="1746">
                  <c:v>82.0017685109645</c:v>
                </c:pt>
                <c:pt idx="1747">
                  <c:v>82.167198394799</c:v>
                </c:pt>
                <c:pt idx="1748">
                  <c:v>82.3279456773974</c:v>
                </c:pt>
                <c:pt idx="1749">
                  <c:v>82.3940851663431</c:v>
                </c:pt>
                <c:pt idx="1750">
                  <c:v>82.2205023574069</c:v>
                </c:pt>
                <c:pt idx="1751">
                  <c:v>82.2039212132894</c:v>
                </c:pt>
                <c:pt idx="1752">
                  <c:v>82.101051706664</c:v>
                </c:pt>
                <c:pt idx="1753">
                  <c:v>82.265963900685</c:v>
                </c:pt>
                <c:pt idx="1754">
                  <c:v>82.6217439501318</c:v>
                </c:pt>
                <c:pt idx="1755">
                  <c:v>82.6634372889845</c:v>
                </c:pt>
                <c:pt idx="1756">
                  <c:v>82.7771867816569</c:v>
                </c:pt>
                <c:pt idx="1757">
                  <c:v>82.972165308664</c:v>
                </c:pt>
                <c:pt idx="1758">
                  <c:v>82.9155620340725</c:v>
                </c:pt>
                <c:pt idx="1759">
                  <c:v>82.7928462159492</c:v>
                </c:pt>
                <c:pt idx="1760">
                  <c:v>82.7890776287492</c:v>
                </c:pt>
                <c:pt idx="1761">
                  <c:v>82.8675388210741</c:v>
                </c:pt>
                <c:pt idx="1762">
                  <c:v>82.809721521592</c:v>
                </c:pt>
                <c:pt idx="1763">
                  <c:v>82.9898797371338</c:v>
                </c:pt>
                <c:pt idx="1764">
                  <c:v>83.0643788407033</c:v>
                </c:pt>
                <c:pt idx="1765">
                  <c:v>83.2714817807107</c:v>
                </c:pt>
                <c:pt idx="1766">
                  <c:v>83.420081836015</c:v>
                </c:pt>
                <c:pt idx="1767">
                  <c:v>83.1592397477924</c:v>
                </c:pt>
                <c:pt idx="1768">
                  <c:v>82.9569695903671</c:v>
                </c:pt>
                <c:pt idx="1769">
                  <c:v>82.9878750637071</c:v>
                </c:pt>
                <c:pt idx="1770">
                  <c:v>83.0649276897327</c:v>
                </c:pt>
                <c:pt idx="1771">
                  <c:v>83.0246534168148</c:v>
                </c:pt>
                <c:pt idx="1772">
                  <c:v>83.1385323531682</c:v>
                </c:pt>
                <c:pt idx="1773">
                  <c:v>83.2324636414551</c:v>
                </c:pt>
                <c:pt idx="1774">
                  <c:v>83.106784157857</c:v>
                </c:pt>
                <c:pt idx="1775">
                  <c:v>82.9631370268196</c:v>
                </c:pt>
                <c:pt idx="1776">
                  <c:v>82.9622428698484</c:v>
                </c:pt>
                <c:pt idx="1777">
                  <c:v>82.9311903997365</c:v>
                </c:pt>
                <c:pt idx="1778">
                  <c:v>83.1487372293619</c:v>
                </c:pt>
                <c:pt idx="1779">
                  <c:v>83.2155688564894</c:v>
                </c:pt>
                <c:pt idx="1780">
                  <c:v>83.3697447768533</c:v>
                </c:pt>
                <c:pt idx="1781">
                  <c:v>83.4759235029518</c:v>
                </c:pt>
                <c:pt idx="1782">
                  <c:v>83.2635628928642</c:v>
                </c:pt>
                <c:pt idx="1783">
                  <c:v>83.0757278104078</c:v>
                </c:pt>
                <c:pt idx="1784">
                  <c:v>83.1090741980012</c:v>
                </c:pt>
                <c:pt idx="1785">
                  <c:v>83.0590608282224</c:v>
                </c:pt>
                <c:pt idx="1786">
                  <c:v>82.959345175043</c:v>
                </c:pt>
                <c:pt idx="1787">
                  <c:v>83.1294488819081</c:v>
                </c:pt>
                <c:pt idx="1788">
                  <c:v>83.1793379337039</c:v>
                </c:pt>
                <c:pt idx="1789">
                  <c:v>83.1618612090094</c:v>
                </c:pt>
                <c:pt idx="1790">
                  <c:v>83.0175138531507</c:v>
                </c:pt>
                <c:pt idx="1791">
                  <c:v>82.6950777798146</c:v>
                </c:pt>
                <c:pt idx="1792">
                  <c:v>82.9822408422338</c:v>
                </c:pt>
                <c:pt idx="1793">
                  <c:v>83.0807259717882</c:v>
                </c:pt>
                <c:pt idx="1794">
                  <c:v>83.2062414006896</c:v>
                </c:pt>
                <c:pt idx="1795">
                  <c:v>83.1000731349125</c:v>
                </c:pt>
                <c:pt idx="1796">
                  <c:v>82.8232161672895</c:v>
                </c:pt>
                <c:pt idx="1797">
                  <c:v>82.94134182319</c:v>
                </c:pt>
                <c:pt idx="1798">
                  <c:v>83.1390447907518</c:v>
                </c:pt>
                <c:pt idx="1799">
                  <c:v>83.2650204587686</c:v>
                </c:pt>
                <c:pt idx="1800">
                  <c:v>83.3038496749276</c:v>
                </c:pt>
                <c:pt idx="1801">
                  <c:v>83.5885415906736</c:v>
                </c:pt>
                <c:pt idx="1802">
                  <c:v>83.3179660225036</c:v>
                </c:pt>
                <c:pt idx="1803">
                  <c:v>83.3491474012613</c:v>
                </c:pt>
                <c:pt idx="1804">
                  <c:v>83.4720782418382</c:v>
                </c:pt>
                <c:pt idx="1805">
                  <c:v>83.6474186425133</c:v>
                </c:pt>
                <c:pt idx="1806">
                  <c:v>83.7609887656263</c:v>
                </c:pt>
                <c:pt idx="1807">
                  <c:v>83.8848054464432</c:v>
                </c:pt>
                <c:pt idx="1808">
                  <c:v>84.1613704417976</c:v>
                </c:pt>
                <c:pt idx="1809">
                  <c:v>84.1015026796373</c:v>
                </c:pt>
                <c:pt idx="1810">
                  <c:v>84.0662445653217</c:v>
                </c:pt>
                <c:pt idx="1811">
                  <c:v>84.0949844914868</c:v>
                </c:pt>
                <c:pt idx="1812">
                  <c:v>83.9975108124825</c:v>
                </c:pt>
                <c:pt idx="1813">
                  <c:v>83.9599225997091</c:v>
                </c:pt>
                <c:pt idx="1814">
                  <c:v>84.1773411212556</c:v>
                </c:pt>
                <c:pt idx="1815">
                  <c:v>84.3214133319788</c:v>
                </c:pt>
                <c:pt idx="1816">
                  <c:v>84.4859673287741</c:v>
                </c:pt>
                <c:pt idx="1817">
                  <c:v>84.3055087743185</c:v>
                </c:pt>
                <c:pt idx="1818">
                  <c:v>84.327008963737</c:v>
                </c:pt>
                <c:pt idx="1819">
                  <c:v>84.3128739614376</c:v>
                </c:pt>
                <c:pt idx="1820">
                  <c:v>84.1591472766975</c:v>
                </c:pt>
                <c:pt idx="1821">
                  <c:v>84.0475032851275</c:v>
                </c:pt>
                <c:pt idx="1822">
                  <c:v>84.1055742319568</c:v>
                </c:pt>
                <c:pt idx="1823">
                  <c:v>84.3562832852339</c:v>
                </c:pt>
                <c:pt idx="1824">
                  <c:v>84.5079232317626</c:v>
                </c:pt>
                <c:pt idx="1825">
                  <c:v>84.5133625230666</c:v>
                </c:pt>
                <c:pt idx="1826">
                  <c:v>84.226527014262</c:v>
                </c:pt>
                <c:pt idx="1827">
                  <c:v>84.1701388426677</c:v>
                </c:pt>
                <c:pt idx="1828">
                  <c:v>84.0343521645022</c:v>
                </c:pt>
                <c:pt idx="1829">
                  <c:v>84.0839125814396</c:v>
                </c:pt>
                <c:pt idx="1830">
                  <c:v>84.3811911221756</c:v>
                </c:pt>
                <c:pt idx="1831">
                  <c:v>84.5117725768721</c:v>
                </c:pt>
                <c:pt idx="1832">
                  <c:v>84.5184991372141</c:v>
                </c:pt>
                <c:pt idx="1833">
                  <c:v>84.4145036726756</c:v>
                </c:pt>
                <c:pt idx="1834">
                  <c:v>84.1173236907152</c:v>
                </c:pt>
                <c:pt idx="1835">
                  <c:v>84.0086771456973</c:v>
                </c:pt>
                <c:pt idx="1836">
                  <c:v>83.8222823080925</c:v>
                </c:pt>
                <c:pt idx="1837">
                  <c:v>83.8836690375073</c:v>
                </c:pt>
                <c:pt idx="1838">
                  <c:v>83.9895304909879</c:v>
                </c:pt>
                <c:pt idx="1839">
                  <c:v>84.1912697793334</c:v>
                </c:pt>
                <c:pt idx="1840">
                  <c:v>84.2818167768359</c:v>
                </c:pt>
                <c:pt idx="1841">
                  <c:v>84.0818737164506</c:v>
                </c:pt>
                <c:pt idx="1842">
                  <c:v>84.0572196248997</c:v>
                </c:pt>
                <c:pt idx="1843">
                  <c:v>83.9621724885581</c:v>
                </c:pt>
                <c:pt idx="1844">
                  <c:v>83.8021193334561</c:v>
                </c:pt>
                <c:pt idx="1845">
                  <c:v>83.7037509602659</c:v>
                </c:pt>
                <c:pt idx="1846">
                  <c:v>84.0272488999331</c:v>
                </c:pt>
                <c:pt idx="1847">
                  <c:v>84.2178152305482</c:v>
                </c:pt>
                <c:pt idx="1848">
                  <c:v>84.2160900767892</c:v>
                </c:pt>
                <c:pt idx="1849">
                  <c:v>84.3075508274536</c:v>
                </c:pt>
                <c:pt idx="1850">
                  <c:v>84.3432848640904</c:v>
                </c:pt>
                <c:pt idx="1851">
                  <c:v>84.2344083153788</c:v>
                </c:pt>
                <c:pt idx="1852">
                  <c:v>84.1872688413606</c:v>
                </c:pt>
                <c:pt idx="1853">
                  <c:v>84.3837120510825</c:v>
                </c:pt>
                <c:pt idx="1854">
                  <c:v>84.4128039908216</c:v>
                </c:pt>
                <c:pt idx="1855">
                  <c:v>84.6561317575891</c:v>
                </c:pt>
                <c:pt idx="1856">
                  <c:v>84.8792535635668</c:v>
                </c:pt>
                <c:pt idx="1857">
                  <c:v>85.0294680422074</c:v>
                </c:pt>
                <c:pt idx="1858">
                  <c:v>85.0553008575428</c:v>
                </c:pt>
                <c:pt idx="1859">
                  <c:v>84.7436168430792</c:v>
                </c:pt>
                <c:pt idx="1860">
                  <c:v>84.9210410864048</c:v>
                </c:pt>
                <c:pt idx="1861">
                  <c:v>85.0613837424137</c:v>
                </c:pt>
                <c:pt idx="1862">
                  <c:v>85.064805290764</c:v>
                </c:pt>
                <c:pt idx="1863">
                  <c:v>85.1129212830732</c:v>
                </c:pt>
                <c:pt idx="1864">
                  <c:v>85.2919615876625</c:v>
                </c:pt>
                <c:pt idx="1865">
                  <c:v>85.2627551794144</c:v>
                </c:pt>
                <c:pt idx="1866">
                  <c:v>85.1982853214955</c:v>
                </c:pt>
                <c:pt idx="1867">
                  <c:v>85.0777891356568</c:v>
                </c:pt>
                <c:pt idx="1868">
                  <c:v>84.8643758416462</c:v>
                </c:pt>
                <c:pt idx="1869">
                  <c:v>85.0419788688024</c:v>
                </c:pt>
                <c:pt idx="1870">
                  <c:v>85.2763316752361</c:v>
                </c:pt>
                <c:pt idx="1871">
                  <c:v>85.2555719449541</c:v>
                </c:pt>
                <c:pt idx="1872">
                  <c:v>85.277405965446</c:v>
                </c:pt>
                <c:pt idx="1873">
                  <c:v>85.2177362494371</c:v>
                </c:pt>
                <c:pt idx="1874">
                  <c:v>85.0255120290326</c:v>
                </c:pt>
                <c:pt idx="1875">
                  <c:v>85.2075347107667</c:v>
                </c:pt>
                <c:pt idx="1876">
                  <c:v>85.2239631122302</c:v>
                </c:pt>
                <c:pt idx="1877">
                  <c:v>85.1814693473082</c:v>
                </c:pt>
                <c:pt idx="1878">
                  <c:v>85.2106212982046</c:v>
                </c:pt>
                <c:pt idx="1879">
                  <c:v>85.1564176504048</c:v>
                </c:pt>
                <c:pt idx="1880">
                  <c:v>84.9762685434343</c:v>
                </c:pt>
                <c:pt idx="1881">
                  <c:v>84.9837139984467</c:v>
                </c:pt>
                <c:pt idx="1882">
                  <c:v>85.3726600764898</c:v>
                </c:pt>
                <c:pt idx="1883">
                  <c:v>85.3870932944662</c:v>
                </c:pt>
                <c:pt idx="1884">
                  <c:v>85.1305268472976</c:v>
                </c:pt>
                <c:pt idx="1885">
                  <c:v>84.8365365064326</c:v>
                </c:pt>
                <c:pt idx="1886">
                  <c:v>84.7100648673263</c:v>
                </c:pt>
                <c:pt idx="1887">
                  <c:v>84.7962331003676</c:v>
                </c:pt>
                <c:pt idx="1888">
                  <c:v>84.8886661183866</c:v>
                </c:pt>
                <c:pt idx="1889">
                  <c:v>85.1076799405629</c:v>
                </c:pt>
                <c:pt idx="1890">
                  <c:v>85.0773843155837</c:v>
                </c:pt>
                <c:pt idx="1891">
                  <c:v>84.8139121176343</c:v>
                </c:pt>
                <c:pt idx="1892">
                  <c:v>84.7323559778206</c:v>
                </c:pt>
                <c:pt idx="1893">
                  <c:v>84.7446905590009</c:v>
                </c:pt>
                <c:pt idx="1894">
                  <c:v>84.7927761660127</c:v>
                </c:pt>
                <c:pt idx="1895">
                  <c:v>84.9797499737322</c:v>
                </c:pt>
                <c:pt idx="1896">
                  <c:v>85.0267526262135</c:v>
                </c:pt>
                <c:pt idx="1897">
                  <c:v>84.8669013360101</c:v>
                </c:pt>
                <c:pt idx="1898">
                  <c:v>84.886868380064</c:v>
                </c:pt>
                <c:pt idx="1899">
                  <c:v>84.9443893643267</c:v>
                </c:pt>
                <c:pt idx="1900">
                  <c:v>85.0836258950667</c:v>
                </c:pt>
                <c:pt idx="1901">
                  <c:v>85.2168784850325</c:v>
                </c:pt>
                <c:pt idx="1902">
                  <c:v>85.1486472665918</c:v>
                </c:pt>
                <c:pt idx="1903">
                  <c:v>85.0962816710578</c:v>
                </c:pt>
                <c:pt idx="1904">
                  <c:v>85.1851401469394</c:v>
                </c:pt>
                <c:pt idx="1905">
                  <c:v>85.3638877073804</c:v>
                </c:pt>
                <c:pt idx="1906">
                  <c:v>85.5613319175323</c:v>
                </c:pt>
                <c:pt idx="1907">
                  <c:v>85.6629370464435</c:v>
                </c:pt>
                <c:pt idx="1908">
                  <c:v>85.7748578725195</c:v>
                </c:pt>
                <c:pt idx="1909">
                  <c:v>85.5856790208611</c:v>
                </c:pt>
                <c:pt idx="1910">
                  <c:v>85.4864267656297</c:v>
                </c:pt>
                <c:pt idx="1911">
                  <c:v>85.6804847356035</c:v>
                </c:pt>
                <c:pt idx="1912">
                  <c:v>85.6491991193063</c:v>
                </c:pt>
                <c:pt idx="1913">
                  <c:v>85.8601271235799</c:v>
                </c:pt>
                <c:pt idx="1914">
                  <c:v>86.0520172562154</c:v>
                </c:pt>
                <c:pt idx="1915">
                  <c:v>86.0103808916793</c:v>
                </c:pt>
                <c:pt idx="1916">
                  <c:v>85.8409892537392</c:v>
                </c:pt>
                <c:pt idx="1917">
                  <c:v>85.6618626755356</c:v>
                </c:pt>
                <c:pt idx="1918">
                  <c:v>85.7304456816335</c:v>
                </c:pt>
                <c:pt idx="1919">
                  <c:v>85.888919003338</c:v>
                </c:pt>
                <c:pt idx="1920">
                  <c:v>85.7926262577137</c:v>
                </c:pt>
                <c:pt idx="1921">
                  <c:v>85.6379600192038</c:v>
                </c:pt>
                <c:pt idx="1922">
                  <c:v>85.6232278861553</c:v>
                </c:pt>
                <c:pt idx="1923">
                  <c:v>85.7965266456221</c:v>
                </c:pt>
                <c:pt idx="1924">
                  <c:v>85.9824885106718</c:v>
                </c:pt>
                <c:pt idx="1925">
                  <c:v>85.725821948542</c:v>
                </c:pt>
                <c:pt idx="1926">
                  <c:v>85.4386048035874</c:v>
                </c:pt>
                <c:pt idx="1927">
                  <c:v>85.5628430547745</c:v>
                </c:pt>
                <c:pt idx="1928">
                  <c:v>85.7575083696972</c:v>
                </c:pt>
                <c:pt idx="1929">
                  <c:v>85.9228799574543</c:v>
                </c:pt>
                <c:pt idx="1930">
                  <c:v>85.7599869374197</c:v>
                </c:pt>
                <c:pt idx="1931">
                  <c:v>85.6303883268818</c:v>
                </c:pt>
                <c:pt idx="1932">
                  <c:v>85.6837816098646</c:v>
                </c:pt>
                <c:pt idx="1933">
                  <c:v>85.5861905502508</c:v>
                </c:pt>
                <c:pt idx="1934">
                  <c:v>85.6868721212979</c:v>
                </c:pt>
                <c:pt idx="1935">
                  <c:v>85.4163754944829</c:v>
                </c:pt>
                <c:pt idx="1936">
                  <c:v>85.0303140613803</c:v>
                </c:pt>
                <c:pt idx="1937">
                  <c:v>85.1680386977999</c:v>
                </c:pt>
                <c:pt idx="1938">
                  <c:v>85.3879262821045</c:v>
                </c:pt>
                <c:pt idx="1939">
                  <c:v>85.4873519943212</c:v>
                </c:pt>
                <c:pt idx="1940">
                  <c:v>85.2555754609585</c:v>
                </c:pt>
                <c:pt idx="1941">
                  <c:v>84.9515396176374</c:v>
                </c:pt>
                <c:pt idx="1942">
                  <c:v>85.1303030956257</c:v>
                </c:pt>
                <c:pt idx="1943">
                  <c:v>85.2243842000844</c:v>
                </c:pt>
                <c:pt idx="1944">
                  <c:v>85.0354836124019</c:v>
                </c:pt>
                <c:pt idx="1945">
                  <c:v>84.8076890824303</c:v>
                </c:pt>
                <c:pt idx="1946">
                  <c:v>84.9253226797957</c:v>
                </c:pt>
                <c:pt idx="1947">
                  <c:v>85.1406386993929</c:v>
                </c:pt>
                <c:pt idx="1948">
                  <c:v>85.2134669305957</c:v>
                </c:pt>
                <c:pt idx="1949">
                  <c:v>85.3060693250245</c:v>
                </c:pt>
                <c:pt idx="1950">
                  <c:v>85.1188830958387</c:v>
                </c:pt>
                <c:pt idx="1951">
                  <c:v>84.9901161021815</c:v>
                </c:pt>
                <c:pt idx="1952">
                  <c:v>85.1046518538236</c:v>
                </c:pt>
                <c:pt idx="1953">
                  <c:v>85.2084586503485</c:v>
                </c:pt>
                <c:pt idx="1954">
                  <c:v>85.4515490301362</c:v>
                </c:pt>
                <c:pt idx="1955">
                  <c:v>85.7386185258133</c:v>
                </c:pt>
                <c:pt idx="1956">
                  <c:v>85.4886054579157</c:v>
                </c:pt>
                <c:pt idx="1957">
                  <c:v>85.285259509877</c:v>
                </c:pt>
                <c:pt idx="1958">
                  <c:v>85.4644322362908</c:v>
                </c:pt>
                <c:pt idx="1959">
                  <c:v>85.6421561622528</c:v>
                </c:pt>
                <c:pt idx="1960">
                  <c:v>85.8713011117264</c:v>
                </c:pt>
                <c:pt idx="1961">
                  <c:v>85.9713967114436</c:v>
                </c:pt>
                <c:pt idx="1962">
                  <c:v>85.6746815541605</c:v>
                </c:pt>
                <c:pt idx="1963">
                  <c:v>85.4759731808558</c:v>
                </c:pt>
                <c:pt idx="1964">
                  <c:v>85.6827748206704</c:v>
                </c:pt>
                <c:pt idx="1965">
                  <c:v>85.8391783776655</c:v>
                </c:pt>
                <c:pt idx="1966">
                  <c:v>85.9891976685951</c:v>
                </c:pt>
                <c:pt idx="1967">
                  <c:v>85.778972304709</c:v>
                </c:pt>
                <c:pt idx="1968">
                  <c:v>85.7067028533424</c:v>
                </c:pt>
                <c:pt idx="1969">
                  <c:v>85.7120559552248</c:v>
                </c:pt>
                <c:pt idx="1970">
                  <c:v>85.5945713157893</c:v>
                </c:pt>
                <c:pt idx="1971">
                  <c:v>85.7073115263925</c:v>
                </c:pt>
                <c:pt idx="1972">
                  <c:v>85.808140233306</c:v>
                </c:pt>
                <c:pt idx="1973">
                  <c:v>85.7882216523278</c:v>
                </c:pt>
                <c:pt idx="1974">
                  <c:v>85.665178768577</c:v>
                </c:pt>
                <c:pt idx="1975">
                  <c:v>85.5003103518489</c:v>
                </c:pt>
                <c:pt idx="1976">
                  <c:v>85.4379597202216</c:v>
                </c:pt>
                <c:pt idx="1977">
                  <c:v>85.6097263110513</c:v>
                </c:pt>
                <c:pt idx="1978">
                  <c:v>85.7380639239801</c:v>
                </c:pt>
                <c:pt idx="1979">
                  <c:v>85.6037949318677</c:v>
                </c:pt>
                <c:pt idx="1980">
                  <c:v>85.5738004211248</c:v>
                </c:pt>
                <c:pt idx="1981">
                  <c:v>85.598439603765</c:v>
                </c:pt>
                <c:pt idx="1982">
                  <c:v>85.6416380982886</c:v>
                </c:pt>
                <c:pt idx="1983">
                  <c:v>85.658903320844</c:v>
                </c:pt>
                <c:pt idx="1984">
                  <c:v>85.3653801389408</c:v>
                </c:pt>
                <c:pt idx="1985">
                  <c:v>85.1501531821861</c:v>
                </c:pt>
                <c:pt idx="1986">
                  <c:v>85.1206830826448</c:v>
                </c:pt>
                <c:pt idx="1987">
                  <c:v>85.2944268835649</c:v>
                </c:pt>
                <c:pt idx="1988">
                  <c:v>85.5464538564283</c:v>
                </c:pt>
                <c:pt idx="1989">
                  <c:v>85.2166751758622</c:v>
                </c:pt>
                <c:pt idx="1990">
                  <c:v>85.0765733320155</c:v>
                </c:pt>
                <c:pt idx="1991">
                  <c:v>85.075452309955</c:v>
                </c:pt>
                <c:pt idx="1992">
                  <c:v>85.1078966570107</c:v>
                </c:pt>
                <c:pt idx="1993">
                  <c:v>85.2778584962843</c:v>
                </c:pt>
                <c:pt idx="1994">
                  <c:v>85.0497219298801</c:v>
                </c:pt>
                <c:pt idx="1995">
                  <c:v>84.8636948088511</c:v>
                </c:pt>
                <c:pt idx="1996">
                  <c:v>85.1450036886896</c:v>
                </c:pt>
                <c:pt idx="1997">
                  <c:v>85.293754866335</c:v>
                </c:pt>
                <c:pt idx="1998">
                  <c:v>85.4361280885678</c:v>
                </c:pt>
                <c:pt idx="1999">
                  <c:v>85.1579741765379</c:v>
                </c:pt>
                <c:pt idx="2000">
                  <c:v>85.0312150634461</c:v>
                </c:pt>
                <c:pt idx="2001">
                  <c:v>85.268257419647</c:v>
                </c:pt>
                <c:pt idx="2002">
                  <c:v>85.4497566397141</c:v>
                </c:pt>
                <c:pt idx="2003">
                  <c:v>85.4822686742283</c:v>
                </c:pt>
                <c:pt idx="2004">
                  <c:v>85.3800033181968</c:v>
                </c:pt>
                <c:pt idx="2005">
                  <c:v>85.5229321971418</c:v>
                </c:pt>
                <c:pt idx="2006">
                  <c:v>85.6254230611064</c:v>
                </c:pt>
                <c:pt idx="2007">
                  <c:v>85.5974287629889</c:v>
                </c:pt>
                <c:pt idx="2008">
                  <c:v>85.8054704177806</c:v>
                </c:pt>
                <c:pt idx="2009">
                  <c:v>85.5281633593379</c:v>
                </c:pt>
                <c:pt idx="2010">
                  <c:v>85.5141908003386</c:v>
                </c:pt>
                <c:pt idx="2011">
                  <c:v>85.9677129611738</c:v>
                </c:pt>
                <c:pt idx="2012">
                  <c:v>86.0715882355474</c:v>
                </c:pt>
                <c:pt idx="2013">
                  <c:v>86.052878829805</c:v>
                </c:pt>
                <c:pt idx="2014">
                  <c:v>85.9791310359902</c:v>
                </c:pt>
                <c:pt idx="2015">
                  <c:v>85.8902509332367</c:v>
                </c:pt>
                <c:pt idx="2016">
                  <c:v>85.9042633274452</c:v>
                </c:pt>
                <c:pt idx="2017">
                  <c:v>85.7303943284974</c:v>
                </c:pt>
                <c:pt idx="2018">
                  <c:v>85.9093560426548</c:v>
                </c:pt>
                <c:pt idx="2019">
                  <c:v>85.9276011008553</c:v>
                </c:pt>
                <c:pt idx="2020">
                  <c:v>85.7773253093184</c:v>
                </c:pt>
                <c:pt idx="2021">
                  <c:v>85.8347431107587</c:v>
                </c:pt>
                <c:pt idx="2022">
                  <c:v>85.7910003459936</c:v>
                </c:pt>
                <c:pt idx="2023">
                  <c:v>85.9029524639226</c:v>
                </c:pt>
                <c:pt idx="2024">
                  <c:v>85.7990132825434</c:v>
                </c:pt>
                <c:pt idx="2025">
                  <c:v>85.6884156665122</c:v>
                </c:pt>
                <c:pt idx="2026">
                  <c:v>85.6098790612022</c:v>
                </c:pt>
                <c:pt idx="2027">
                  <c:v>85.7671719167105</c:v>
                </c:pt>
                <c:pt idx="2028">
                  <c:v>85.9589404597836</c:v>
                </c:pt>
                <c:pt idx="2029">
                  <c:v>85.9769804704549</c:v>
                </c:pt>
                <c:pt idx="2030">
                  <c:v>85.9054357219754</c:v>
                </c:pt>
                <c:pt idx="2031">
                  <c:v>85.8142272878979</c:v>
                </c:pt>
                <c:pt idx="2032">
                  <c:v>85.8199718586188</c:v>
                </c:pt>
                <c:pt idx="2033">
                  <c:v>85.788815070352</c:v>
                </c:pt>
                <c:pt idx="2034">
                  <c:v>85.8146869065298</c:v>
                </c:pt>
                <c:pt idx="2035">
                  <c:v>85.5102298542011</c:v>
                </c:pt>
                <c:pt idx="2036">
                  <c:v>85.3211214600719</c:v>
                </c:pt>
                <c:pt idx="2037">
                  <c:v>85.412592280388</c:v>
                </c:pt>
                <c:pt idx="2038">
                  <c:v>85.5555117683485</c:v>
                </c:pt>
                <c:pt idx="2039">
                  <c:v>85.5649037594383</c:v>
                </c:pt>
                <c:pt idx="2040">
                  <c:v>85.3588375857154</c:v>
                </c:pt>
                <c:pt idx="2041">
                  <c:v>85.221331423502</c:v>
                </c:pt>
                <c:pt idx="2042">
                  <c:v>85.3218088152451</c:v>
                </c:pt>
                <c:pt idx="2043">
                  <c:v>85.3702895331675</c:v>
                </c:pt>
                <c:pt idx="2044">
                  <c:v>85.3315510480334</c:v>
                </c:pt>
                <c:pt idx="2045">
                  <c:v>85.2689661224342</c:v>
                </c:pt>
                <c:pt idx="2046">
                  <c:v>85.458720268025</c:v>
                </c:pt>
                <c:pt idx="2047">
                  <c:v>85.5732160789105</c:v>
                </c:pt>
                <c:pt idx="2048">
                  <c:v>85.4136624628994</c:v>
                </c:pt>
                <c:pt idx="2049">
                  <c:v>85.3707347985233</c:v>
                </c:pt>
                <c:pt idx="2050">
                  <c:v>85.4126701229429</c:v>
                </c:pt>
                <c:pt idx="2051">
                  <c:v>85.5019875481436</c:v>
                </c:pt>
                <c:pt idx="2052">
                  <c:v>85.7239054140497</c:v>
                </c:pt>
                <c:pt idx="2053">
                  <c:v>85.8093313666925</c:v>
                </c:pt>
                <c:pt idx="2054">
                  <c:v>85.7224205639381</c:v>
                </c:pt>
                <c:pt idx="2055">
                  <c:v>85.7790626829072</c:v>
                </c:pt>
                <c:pt idx="2056">
                  <c:v>85.8503674897267</c:v>
                </c:pt>
                <c:pt idx="2057">
                  <c:v>86.0732021818441</c:v>
                </c:pt>
                <c:pt idx="2058">
                  <c:v>86.0566395388329</c:v>
                </c:pt>
                <c:pt idx="2059">
                  <c:v>85.9164103333164</c:v>
                </c:pt>
                <c:pt idx="2060">
                  <c:v>85.8647814516236</c:v>
                </c:pt>
                <c:pt idx="2061">
                  <c:v>86.1743410597196</c:v>
                </c:pt>
                <c:pt idx="2062">
                  <c:v>86.257601125465</c:v>
                </c:pt>
                <c:pt idx="2063">
                  <c:v>86.2164361731076</c:v>
                </c:pt>
                <c:pt idx="2064">
                  <c:v>86.1468598640649</c:v>
                </c:pt>
                <c:pt idx="2065">
                  <c:v>85.9271875081764</c:v>
                </c:pt>
                <c:pt idx="2066">
                  <c:v>86.0209970878322</c:v>
                </c:pt>
                <c:pt idx="2067">
                  <c:v>86.1811648701513</c:v>
                </c:pt>
                <c:pt idx="2068">
                  <c:v>86.1783888442638</c:v>
                </c:pt>
                <c:pt idx="2069">
                  <c:v>85.9034106128227</c:v>
                </c:pt>
                <c:pt idx="2070">
                  <c:v>85.962783000823</c:v>
                </c:pt>
                <c:pt idx="2071">
                  <c:v>86.0365610137032</c:v>
                </c:pt>
                <c:pt idx="2072">
                  <c:v>86.1407741531095</c:v>
                </c:pt>
                <c:pt idx="2073">
                  <c:v>86.2264506750962</c:v>
                </c:pt>
                <c:pt idx="2074">
                  <c:v>85.8658932075579</c:v>
                </c:pt>
                <c:pt idx="2075">
                  <c:v>85.8143368587105</c:v>
                </c:pt>
                <c:pt idx="2076">
                  <c:v>85.8908997393529</c:v>
                </c:pt>
                <c:pt idx="2077">
                  <c:v>86.0904104310616</c:v>
                </c:pt>
                <c:pt idx="2078">
                  <c:v>86.1991848413635</c:v>
                </c:pt>
                <c:pt idx="2079">
                  <c:v>86.1755884339674</c:v>
                </c:pt>
                <c:pt idx="2080">
                  <c:v>85.9149716525504</c:v>
                </c:pt>
                <c:pt idx="2081">
                  <c:v>85.8224439216251</c:v>
                </c:pt>
                <c:pt idx="2082">
                  <c:v>86.0843840439118</c:v>
                </c:pt>
                <c:pt idx="2083">
                  <c:v>86.0349046411746</c:v>
                </c:pt>
                <c:pt idx="2084">
                  <c:v>85.9394628694354</c:v>
                </c:pt>
                <c:pt idx="2085">
                  <c:v>85.686750815824</c:v>
                </c:pt>
                <c:pt idx="2086">
                  <c:v>85.6750201330638</c:v>
                </c:pt>
                <c:pt idx="2087">
                  <c:v>85.9594898351072</c:v>
                </c:pt>
                <c:pt idx="2088">
                  <c:v>85.7174764486649</c:v>
                </c:pt>
                <c:pt idx="2089">
                  <c:v>85.5891664305322</c:v>
                </c:pt>
                <c:pt idx="2090">
                  <c:v>85.5578096775149</c:v>
                </c:pt>
                <c:pt idx="2091">
                  <c:v>85.6170457456806</c:v>
                </c:pt>
                <c:pt idx="2092">
                  <c:v>85.8208491695582</c:v>
                </c:pt>
                <c:pt idx="2093">
                  <c:v>85.7468670596712</c:v>
                </c:pt>
                <c:pt idx="2094">
                  <c:v>85.6575560924522</c:v>
                </c:pt>
                <c:pt idx="2095">
                  <c:v>85.5013746812922</c:v>
                </c:pt>
                <c:pt idx="2096">
                  <c:v>85.6776260245226</c:v>
                </c:pt>
                <c:pt idx="2097">
                  <c:v>85.8468393340955</c:v>
                </c:pt>
                <c:pt idx="2098">
                  <c:v>85.6618141591758</c:v>
                </c:pt>
                <c:pt idx="2099">
                  <c:v>85.6339460571407</c:v>
                </c:pt>
                <c:pt idx="2100">
                  <c:v>85.6733983447626</c:v>
                </c:pt>
                <c:pt idx="2101">
                  <c:v>85.826679066632</c:v>
                </c:pt>
                <c:pt idx="2102">
                  <c:v>86.0079804423061</c:v>
                </c:pt>
                <c:pt idx="2103">
                  <c:v>86.1297377625363</c:v>
                </c:pt>
                <c:pt idx="2104">
                  <c:v>85.9861630117206</c:v>
                </c:pt>
                <c:pt idx="2105">
                  <c:v>85.9425194649912</c:v>
                </c:pt>
                <c:pt idx="2106">
                  <c:v>86.005462637415</c:v>
                </c:pt>
                <c:pt idx="2107">
                  <c:v>86.2316894034067</c:v>
                </c:pt>
                <c:pt idx="2108">
                  <c:v>86.3225231037012</c:v>
                </c:pt>
                <c:pt idx="2109">
                  <c:v>86.1275982986365</c:v>
                </c:pt>
                <c:pt idx="2110">
                  <c:v>86.1843166548416</c:v>
                </c:pt>
                <c:pt idx="2111">
                  <c:v>86.4386475976997</c:v>
                </c:pt>
                <c:pt idx="2112">
                  <c:v>86.4782675884564</c:v>
                </c:pt>
                <c:pt idx="2113">
                  <c:v>86.4495662033413</c:v>
                </c:pt>
                <c:pt idx="2114">
                  <c:v>86.3973506885637</c:v>
                </c:pt>
                <c:pt idx="2115">
                  <c:v>86.2612846295253</c:v>
                </c:pt>
                <c:pt idx="2116">
                  <c:v>86.120802136505</c:v>
                </c:pt>
                <c:pt idx="2117">
                  <c:v>86.1921753247603</c:v>
                </c:pt>
                <c:pt idx="2118">
                  <c:v>86.2788854965867</c:v>
                </c:pt>
                <c:pt idx="2119">
                  <c:v>86.4226155696097</c:v>
                </c:pt>
                <c:pt idx="2120">
                  <c:v>86.5240875576836</c:v>
                </c:pt>
                <c:pt idx="2121">
                  <c:v>86.2789862499077</c:v>
                </c:pt>
                <c:pt idx="2122">
                  <c:v>86.260369627841</c:v>
                </c:pt>
                <c:pt idx="2123">
                  <c:v>86.2004314099818</c:v>
                </c:pt>
                <c:pt idx="2124">
                  <c:v>86.1763539946341</c:v>
                </c:pt>
                <c:pt idx="2125">
                  <c:v>86.3048832581505</c:v>
                </c:pt>
                <c:pt idx="2126">
                  <c:v>86.2657834364881</c:v>
                </c:pt>
                <c:pt idx="2127">
                  <c:v>86.3147091911042</c:v>
                </c:pt>
                <c:pt idx="2128">
                  <c:v>86.390560596265</c:v>
                </c:pt>
                <c:pt idx="2129">
                  <c:v>86.2497943742809</c:v>
                </c:pt>
                <c:pt idx="2130">
                  <c:v>86.1684230402668</c:v>
                </c:pt>
                <c:pt idx="2131">
                  <c:v>86.3007019294378</c:v>
                </c:pt>
                <c:pt idx="2132">
                  <c:v>86.4374546003435</c:v>
                </c:pt>
                <c:pt idx="2133">
                  <c:v>86.3691150180914</c:v>
                </c:pt>
                <c:pt idx="2134">
                  <c:v>86.2429947503818</c:v>
                </c:pt>
                <c:pt idx="2135">
                  <c:v>86.0706955290023</c:v>
                </c:pt>
                <c:pt idx="2136">
                  <c:v>85.9107878894658</c:v>
                </c:pt>
                <c:pt idx="2137">
                  <c:v>85.8591796406124</c:v>
                </c:pt>
                <c:pt idx="2138">
                  <c:v>85.9290659704982</c:v>
                </c:pt>
                <c:pt idx="2139">
                  <c:v>86.1600157660531</c:v>
                </c:pt>
                <c:pt idx="2140">
                  <c:v>86.1906880083764</c:v>
                </c:pt>
                <c:pt idx="2141">
                  <c:v>86.0011872319041</c:v>
                </c:pt>
                <c:pt idx="2142">
                  <c:v>85.9092258110565</c:v>
                </c:pt>
                <c:pt idx="2143">
                  <c:v>85.8365844850411</c:v>
                </c:pt>
                <c:pt idx="2144">
                  <c:v>85.9089354397333</c:v>
                </c:pt>
                <c:pt idx="2145">
                  <c:v>86.0137533970732</c:v>
                </c:pt>
                <c:pt idx="2146">
                  <c:v>86.2213235679754</c:v>
                </c:pt>
                <c:pt idx="2147">
                  <c:v>86.0385009077303</c:v>
                </c:pt>
                <c:pt idx="2148">
                  <c:v>85.8557912560632</c:v>
                </c:pt>
                <c:pt idx="2149">
                  <c:v>85.9581662748879</c:v>
                </c:pt>
                <c:pt idx="2150">
                  <c:v>86.0782216972758</c:v>
                </c:pt>
                <c:pt idx="2151">
                  <c:v>86.3174836402757</c:v>
                </c:pt>
                <c:pt idx="2152">
                  <c:v>86.3862264960085</c:v>
                </c:pt>
                <c:pt idx="2153">
                  <c:v>86.2824315237715</c:v>
                </c:pt>
                <c:pt idx="2154">
                  <c:v>86.2722267796226</c:v>
                </c:pt>
                <c:pt idx="2155">
                  <c:v>86.2033114941075</c:v>
                </c:pt>
                <c:pt idx="2156">
                  <c:v>86.3015997909</c:v>
                </c:pt>
                <c:pt idx="2157">
                  <c:v>86.5183653394015</c:v>
                </c:pt>
                <c:pt idx="2158">
                  <c:v>86.5313507933546</c:v>
                </c:pt>
                <c:pt idx="2159">
                  <c:v>86.5886306363825</c:v>
                </c:pt>
                <c:pt idx="2160">
                  <c:v>86.6962162916303</c:v>
                </c:pt>
                <c:pt idx="2161">
                  <c:v>86.672534723372</c:v>
                </c:pt>
                <c:pt idx="2162">
                  <c:v>86.5646579746153</c:v>
                </c:pt>
                <c:pt idx="2163">
                  <c:v>86.4832540824958</c:v>
                </c:pt>
                <c:pt idx="2164">
                  <c:v>86.5298621885201</c:v>
                </c:pt>
                <c:pt idx="2165">
                  <c:v>86.7932768490244</c:v>
                </c:pt>
                <c:pt idx="2166">
                  <c:v>86.793413824492</c:v>
                </c:pt>
                <c:pt idx="2167">
                  <c:v>86.6760841532427</c:v>
                </c:pt>
                <c:pt idx="2168">
                  <c:v>86.5180106013756</c:v>
                </c:pt>
                <c:pt idx="2169">
                  <c:v>86.6985115807394</c:v>
                </c:pt>
                <c:pt idx="2170">
                  <c:v>86.7883282734339</c:v>
                </c:pt>
                <c:pt idx="2171">
                  <c:v>86.5798857406577</c:v>
                </c:pt>
                <c:pt idx="2172">
                  <c:v>86.4705477257496</c:v>
                </c:pt>
                <c:pt idx="2173">
                  <c:v>86.5140659777208</c:v>
                </c:pt>
                <c:pt idx="2174">
                  <c:v>86.7070333602862</c:v>
                </c:pt>
                <c:pt idx="2175">
                  <c:v>86.5444624253996</c:v>
                </c:pt>
                <c:pt idx="2176">
                  <c:v>86.4554003084464</c:v>
                </c:pt>
                <c:pt idx="2177">
                  <c:v>86.4346821342405</c:v>
                </c:pt>
                <c:pt idx="2178">
                  <c:v>86.6308178003854</c:v>
                </c:pt>
                <c:pt idx="2179">
                  <c:v>86.6935516373342</c:v>
                </c:pt>
                <c:pt idx="2180">
                  <c:v>86.4400101823593</c:v>
                </c:pt>
                <c:pt idx="2181">
                  <c:v>86.4311331489341</c:v>
                </c:pt>
                <c:pt idx="2182">
                  <c:v>86.5675812914629</c:v>
                </c:pt>
                <c:pt idx="2183">
                  <c:v>86.461338190588</c:v>
                </c:pt>
                <c:pt idx="2184">
                  <c:v>86.218105012304</c:v>
                </c:pt>
                <c:pt idx="2185">
                  <c:v>86.232171116441</c:v>
                </c:pt>
                <c:pt idx="2186">
                  <c:v>86.2671512206445</c:v>
                </c:pt>
                <c:pt idx="2187">
                  <c:v>86.3153399036898</c:v>
                </c:pt>
                <c:pt idx="2188">
                  <c:v>86.1947166167997</c:v>
                </c:pt>
                <c:pt idx="2189">
                  <c:v>85.980059664915</c:v>
                </c:pt>
                <c:pt idx="2190">
                  <c:v>85.9818674058652</c:v>
                </c:pt>
                <c:pt idx="2191">
                  <c:v>85.9654262067577</c:v>
                </c:pt>
                <c:pt idx="2192">
                  <c:v>86.0808400479944</c:v>
                </c:pt>
                <c:pt idx="2193">
                  <c:v>86.164875014483</c:v>
                </c:pt>
                <c:pt idx="2194">
                  <c:v>86.0190892236316</c:v>
                </c:pt>
                <c:pt idx="2195">
                  <c:v>85.9093943845391</c:v>
                </c:pt>
                <c:pt idx="2196">
                  <c:v>86.0268224863727</c:v>
                </c:pt>
                <c:pt idx="2197">
                  <c:v>86.0199034303376</c:v>
                </c:pt>
                <c:pt idx="2198">
                  <c:v>86.1494971152304</c:v>
                </c:pt>
                <c:pt idx="2199">
                  <c:v>86.1462078332293</c:v>
                </c:pt>
                <c:pt idx="2200">
                  <c:v>85.9002070952553</c:v>
                </c:pt>
                <c:pt idx="2201">
                  <c:v>86.0416201599758</c:v>
                </c:pt>
                <c:pt idx="2202">
                  <c:v>86.0852300039269</c:v>
                </c:pt>
                <c:pt idx="2203">
                  <c:v>86.1061991434771</c:v>
                </c:pt>
                <c:pt idx="2204">
                  <c:v>86.3572575505367</c:v>
                </c:pt>
                <c:pt idx="2205">
                  <c:v>86.1810023003365</c:v>
                </c:pt>
                <c:pt idx="2206">
                  <c:v>85.982535147561</c:v>
                </c:pt>
                <c:pt idx="2207">
                  <c:v>86.169491381894</c:v>
                </c:pt>
                <c:pt idx="2208">
                  <c:v>86.3364806050797</c:v>
                </c:pt>
                <c:pt idx="2209">
                  <c:v>86.5148648324471</c:v>
                </c:pt>
                <c:pt idx="2210">
                  <c:v>86.3853165829711</c:v>
                </c:pt>
                <c:pt idx="2211">
                  <c:v>86.3590989532381</c:v>
                </c:pt>
                <c:pt idx="2212">
                  <c:v>86.4370694582128</c:v>
                </c:pt>
                <c:pt idx="2213">
                  <c:v>86.4354344097179</c:v>
                </c:pt>
                <c:pt idx="2214">
                  <c:v>86.4745943350519</c:v>
                </c:pt>
                <c:pt idx="2215">
                  <c:v>86.2817394656764</c:v>
                </c:pt>
                <c:pt idx="2216">
                  <c:v>86.3769901369275</c:v>
                </c:pt>
                <c:pt idx="2217">
                  <c:v>86.5160951084996</c:v>
                </c:pt>
                <c:pt idx="2218">
                  <c:v>86.4808338790125</c:v>
                </c:pt>
                <c:pt idx="2219">
                  <c:v>86.2697542835205</c:v>
                </c:pt>
                <c:pt idx="2220">
                  <c:v>86.1737710072754</c:v>
                </c:pt>
                <c:pt idx="2221">
                  <c:v>86.3006923595493</c:v>
                </c:pt>
                <c:pt idx="2222">
                  <c:v>86.2628195566785</c:v>
                </c:pt>
                <c:pt idx="2223">
                  <c:v>86.0516360966506</c:v>
                </c:pt>
                <c:pt idx="2224">
                  <c:v>85.9943834095863</c:v>
                </c:pt>
                <c:pt idx="2225">
                  <c:v>86.1149209682615</c:v>
                </c:pt>
                <c:pt idx="2226">
                  <c:v>86.2642635368661</c:v>
                </c:pt>
                <c:pt idx="2227">
                  <c:v>86.1747107324358</c:v>
                </c:pt>
                <c:pt idx="2228">
                  <c:v>85.9707456923488</c:v>
                </c:pt>
                <c:pt idx="2229">
                  <c:v>86.0139701005836</c:v>
                </c:pt>
                <c:pt idx="2230">
                  <c:v>86.1145618152605</c:v>
                </c:pt>
                <c:pt idx="2231">
                  <c:v>86.2412535937409</c:v>
                </c:pt>
                <c:pt idx="2232">
                  <c:v>86.1289894558456</c:v>
                </c:pt>
                <c:pt idx="2233">
                  <c:v>85.8626522729902</c:v>
                </c:pt>
                <c:pt idx="2234">
                  <c:v>85.8465424944392</c:v>
                </c:pt>
                <c:pt idx="2235">
                  <c:v>85.7649870302944</c:v>
                </c:pt>
                <c:pt idx="2236">
                  <c:v>85.7895293049413</c:v>
                </c:pt>
                <c:pt idx="2237">
                  <c:v>85.823368553502</c:v>
                </c:pt>
                <c:pt idx="2238">
                  <c:v>85.7374508159717</c:v>
                </c:pt>
                <c:pt idx="2239">
                  <c:v>85.6087207060616</c:v>
                </c:pt>
                <c:pt idx="2240">
                  <c:v>85.4235115634394</c:v>
                </c:pt>
                <c:pt idx="2241">
                  <c:v>85.4733541366196</c:v>
                </c:pt>
                <c:pt idx="2242">
                  <c:v>85.6257615558657</c:v>
                </c:pt>
                <c:pt idx="2243">
                  <c:v>85.7085596497736</c:v>
                </c:pt>
                <c:pt idx="2244">
                  <c:v>85.5150206995686</c:v>
                </c:pt>
                <c:pt idx="2245">
                  <c:v>85.3709787055626</c:v>
                </c:pt>
                <c:pt idx="2246">
                  <c:v>85.4361951070803</c:v>
                </c:pt>
                <c:pt idx="2247">
                  <c:v>85.4708979427565</c:v>
                </c:pt>
                <c:pt idx="2248">
                  <c:v>85.5788571280481</c:v>
                </c:pt>
                <c:pt idx="2249">
                  <c:v>85.6712872350335</c:v>
                </c:pt>
                <c:pt idx="2250">
                  <c:v>85.5300851929969</c:v>
                </c:pt>
                <c:pt idx="2251">
                  <c:v>85.390878883829</c:v>
                </c:pt>
                <c:pt idx="2252">
                  <c:v>85.533875662652</c:v>
                </c:pt>
                <c:pt idx="2253">
                  <c:v>85.5275058834244</c:v>
                </c:pt>
                <c:pt idx="2254">
                  <c:v>85.5893784773151</c:v>
                </c:pt>
                <c:pt idx="2255">
                  <c:v>85.7480043009703</c:v>
                </c:pt>
                <c:pt idx="2256">
                  <c:v>85.6906951193107</c:v>
                </c:pt>
                <c:pt idx="2257">
                  <c:v>85.7377051186595</c:v>
                </c:pt>
                <c:pt idx="2258">
                  <c:v>85.7124907469084</c:v>
                </c:pt>
                <c:pt idx="2259">
                  <c:v>85.6289694746401</c:v>
                </c:pt>
                <c:pt idx="2260">
                  <c:v>85.7593637306939</c:v>
                </c:pt>
                <c:pt idx="2261">
                  <c:v>85.8146131434154</c:v>
                </c:pt>
                <c:pt idx="2262">
                  <c:v>85.7878206705965</c:v>
                </c:pt>
                <c:pt idx="2263">
                  <c:v>85.8191809897113</c:v>
                </c:pt>
                <c:pt idx="2264">
                  <c:v>85.8178833489177</c:v>
                </c:pt>
                <c:pt idx="2265">
                  <c:v>85.8668390858857</c:v>
                </c:pt>
                <c:pt idx="2266">
                  <c:v>85.8080094338553</c:v>
                </c:pt>
                <c:pt idx="2267">
                  <c:v>85.6260725627484</c:v>
                </c:pt>
                <c:pt idx="2268">
                  <c:v>85.5719401370078</c:v>
                </c:pt>
                <c:pt idx="2269">
                  <c:v>85.715895661432</c:v>
                </c:pt>
                <c:pt idx="2270">
                  <c:v>85.7626058581156</c:v>
                </c:pt>
                <c:pt idx="2271">
                  <c:v>85.6585396428582</c:v>
                </c:pt>
                <c:pt idx="2272">
                  <c:v>85.6364692769436</c:v>
                </c:pt>
                <c:pt idx="2273">
                  <c:v>85.5084446327781</c:v>
                </c:pt>
                <c:pt idx="2274">
                  <c:v>85.4433167511152</c:v>
                </c:pt>
                <c:pt idx="2275">
                  <c:v>85.5150370207905</c:v>
                </c:pt>
                <c:pt idx="2276">
                  <c:v>85.6900195221732</c:v>
                </c:pt>
                <c:pt idx="2277">
                  <c:v>85.7001797072458</c:v>
                </c:pt>
                <c:pt idx="2278">
                  <c:v>85.591907505524</c:v>
                </c:pt>
                <c:pt idx="2279">
                  <c:v>85.4002637953166</c:v>
                </c:pt>
                <c:pt idx="2280">
                  <c:v>85.3443852686377</c:v>
                </c:pt>
                <c:pt idx="2281">
                  <c:v>85.376828317187</c:v>
                </c:pt>
                <c:pt idx="2282">
                  <c:v>85.4158616411452</c:v>
                </c:pt>
                <c:pt idx="2283">
                  <c:v>85.5337002192153</c:v>
                </c:pt>
                <c:pt idx="2284">
                  <c:v>85.3818718245175</c:v>
                </c:pt>
                <c:pt idx="2285">
                  <c:v>85.3151874097786</c:v>
                </c:pt>
                <c:pt idx="2286">
                  <c:v>85.2190180617671</c:v>
                </c:pt>
                <c:pt idx="2287">
                  <c:v>85.0136090707085</c:v>
                </c:pt>
                <c:pt idx="2288">
                  <c:v>84.9823700765089</c:v>
                </c:pt>
                <c:pt idx="2289">
                  <c:v>85.0512700565489</c:v>
                </c:pt>
                <c:pt idx="2290">
                  <c:v>84.9839442427113</c:v>
                </c:pt>
                <c:pt idx="2291">
                  <c:v>85.0435221448532</c:v>
                </c:pt>
                <c:pt idx="2292">
                  <c:v>85.1102938179065</c:v>
                </c:pt>
                <c:pt idx="2293">
                  <c:v>85.0578635086787</c:v>
                </c:pt>
                <c:pt idx="2294">
                  <c:v>84.9079883739373</c:v>
                </c:pt>
                <c:pt idx="2295">
                  <c:v>84.7945108460943</c:v>
                </c:pt>
                <c:pt idx="2296">
                  <c:v>84.8443136528134</c:v>
                </c:pt>
                <c:pt idx="2297">
                  <c:v>84.8231209040899</c:v>
                </c:pt>
                <c:pt idx="2298">
                  <c:v>84.9306575007327</c:v>
                </c:pt>
                <c:pt idx="2299">
                  <c:v>84.9369505542693</c:v>
                </c:pt>
                <c:pt idx="2300">
                  <c:v>84.8368467577484</c:v>
                </c:pt>
                <c:pt idx="2301">
                  <c:v>84.8690265261998</c:v>
                </c:pt>
                <c:pt idx="2302">
                  <c:v>84.9709840923345</c:v>
                </c:pt>
                <c:pt idx="2303">
                  <c:v>84.994360047994</c:v>
                </c:pt>
                <c:pt idx="2304">
                  <c:v>85.047367077931</c:v>
                </c:pt>
                <c:pt idx="2305">
                  <c:v>85.0629390392205</c:v>
                </c:pt>
                <c:pt idx="2306">
                  <c:v>84.8547913396481</c:v>
                </c:pt>
                <c:pt idx="2307">
                  <c:v>85.0160387766707</c:v>
                </c:pt>
                <c:pt idx="2308">
                  <c:v>85.2261356000701</c:v>
                </c:pt>
                <c:pt idx="2309">
                  <c:v>85.2127966253829</c:v>
                </c:pt>
                <c:pt idx="2310">
                  <c:v>85.188433858327</c:v>
                </c:pt>
                <c:pt idx="2311">
                  <c:v>85.031622263809</c:v>
                </c:pt>
                <c:pt idx="2312">
                  <c:v>84.9678852487556</c:v>
                </c:pt>
                <c:pt idx="2313">
                  <c:v>85.0387419281265</c:v>
                </c:pt>
                <c:pt idx="2314">
                  <c:v>85.0811136867421</c:v>
                </c:pt>
                <c:pt idx="2315">
                  <c:v>85.2516180326969</c:v>
                </c:pt>
                <c:pt idx="2316">
                  <c:v>85.1832565452971</c:v>
                </c:pt>
                <c:pt idx="2317">
                  <c:v>84.9475351520202</c:v>
                </c:pt>
                <c:pt idx="2318">
                  <c:v>84.9169181672676</c:v>
                </c:pt>
                <c:pt idx="2319">
                  <c:v>84.8295633308993</c:v>
                </c:pt>
                <c:pt idx="2320">
                  <c:v>84.8348269097085</c:v>
                </c:pt>
                <c:pt idx="2321">
                  <c:v>84.8000829056116</c:v>
                </c:pt>
                <c:pt idx="2322">
                  <c:v>84.8044692520093</c:v>
                </c:pt>
                <c:pt idx="2323">
                  <c:v>84.851564053134</c:v>
                </c:pt>
                <c:pt idx="2324">
                  <c:v>84.7202043483241</c:v>
                </c:pt>
                <c:pt idx="2325">
                  <c:v>84.5457775995471</c:v>
                </c:pt>
                <c:pt idx="2326">
                  <c:v>84.5540151931236</c:v>
                </c:pt>
                <c:pt idx="2327">
                  <c:v>84.5747092969887</c:v>
                </c:pt>
                <c:pt idx="2328">
                  <c:v>84.6763929777315</c:v>
                </c:pt>
                <c:pt idx="2329">
                  <c:v>84.5958238631023</c:v>
                </c:pt>
                <c:pt idx="2330">
                  <c:v>84.5382932492303</c:v>
                </c:pt>
                <c:pt idx="2331">
                  <c:v>84.5821924996958</c:v>
                </c:pt>
                <c:pt idx="2332">
                  <c:v>84.3242640973976</c:v>
                </c:pt>
                <c:pt idx="2333">
                  <c:v>84.2916107190076</c:v>
                </c:pt>
                <c:pt idx="2334">
                  <c:v>84.2510542530237</c:v>
                </c:pt>
                <c:pt idx="2335">
                  <c:v>84.2229022120323</c:v>
                </c:pt>
                <c:pt idx="2336">
                  <c:v>84.1206967950349</c:v>
                </c:pt>
                <c:pt idx="2337">
                  <c:v>83.9543609583622</c:v>
                </c:pt>
                <c:pt idx="2338">
                  <c:v>83.8944369057606</c:v>
                </c:pt>
                <c:pt idx="2339">
                  <c:v>83.9211398602857</c:v>
                </c:pt>
                <c:pt idx="2340">
                  <c:v>83.9352117166509</c:v>
                </c:pt>
                <c:pt idx="2341">
                  <c:v>83.8599805217245</c:v>
                </c:pt>
                <c:pt idx="2342">
                  <c:v>83.725204568889</c:v>
                </c:pt>
                <c:pt idx="2343">
                  <c:v>83.6883380609483</c:v>
                </c:pt>
                <c:pt idx="2344">
                  <c:v>83.6194457466185</c:v>
                </c:pt>
                <c:pt idx="2345">
                  <c:v>83.6443830508508</c:v>
                </c:pt>
                <c:pt idx="2346">
                  <c:v>83.7262254465527</c:v>
                </c:pt>
                <c:pt idx="2347">
                  <c:v>83.5227308480749</c:v>
                </c:pt>
                <c:pt idx="2348">
                  <c:v>83.4088950907813</c:v>
                </c:pt>
                <c:pt idx="2349">
                  <c:v>83.5440168559487</c:v>
                </c:pt>
                <c:pt idx="2350">
                  <c:v>83.7193384016908</c:v>
                </c:pt>
                <c:pt idx="2351">
                  <c:v>83.5563322910709</c:v>
                </c:pt>
                <c:pt idx="2352">
                  <c:v>83.5019506564307</c:v>
                </c:pt>
                <c:pt idx="2353">
                  <c:v>83.5291455698573</c:v>
                </c:pt>
                <c:pt idx="2354">
                  <c:v>83.5815075022543</c:v>
                </c:pt>
                <c:pt idx="2355">
                  <c:v>83.5448281980332</c:v>
                </c:pt>
                <c:pt idx="2356">
                  <c:v>83.3638508874455</c:v>
                </c:pt>
                <c:pt idx="2357">
                  <c:v>83.4517168407577</c:v>
                </c:pt>
                <c:pt idx="2358">
                  <c:v>83.6169010258292</c:v>
                </c:pt>
                <c:pt idx="2359">
                  <c:v>83.6422600309073</c:v>
                </c:pt>
                <c:pt idx="2360">
                  <c:v>83.5288106269621</c:v>
                </c:pt>
                <c:pt idx="2361">
                  <c:v>83.4419774308836</c:v>
                </c:pt>
                <c:pt idx="2362">
                  <c:v>83.3823307080491</c:v>
                </c:pt>
                <c:pt idx="2363">
                  <c:v>83.376067292688</c:v>
                </c:pt>
                <c:pt idx="2364">
                  <c:v>83.3528776353865</c:v>
                </c:pt>
                <c:pt idx="2365">
                  <c:v>83.4766533229467</c:v>
                </c:pt>
                <c:pt idx="2366">
                  <c:v>83.4650856690726</c:v>
                </c:pt>
                <c:pt idx="2367">
                  <c:v>83.2074740374797</c:v>
                </c:pt>
                <c:pt idx="2368">
                  <c:v>83.1884213722217</c:v>
                </c:pt>
                <c:pt idx="2369">
                  <c:v>83.1454678747931</c:v>
                </c:pt>
                <c:pt idx="2370">
                  <c:v>83.1984173631718</c:v>
                </c:pt>
                <c:pt idx="2371">
                  <c:v>83.1266841883815</c:v>
                </c:pt>
                <c:pt idx="2372">
                  <c:v>83.0254072653684</c:v>
                </c:pt>
                <c:pt idx="2373">
                  <c:v>82.8801732239063</c:v>
                </c:pt>
                <c:pt idx="2374">
                  <c:v>82.7931248259107</c:v>
                </c:pt>
                <c:pt idx="2375">
                  <c:v>82.9252951117097</c:v>
                </c:pt>
                <c:pt idx="2376">
                  <c:v>82.8959665148277</c:v>
                </c:pt>
                <c:pt idx="2377">
                  <c:v>82.7507110763452</c:v>
                </c:pt>
                <c:pt idx="2378">
                  <c:v>82.5911516090433</c:v>
                </c:pt>
                <c:pt idx="2379">
                  <c:v>82.4579351097253</c:v>
                </c:pt>
                <c:pt idx="2380">
                  <c:v>82.4117405804536</c:v>
                </c:pt>
                <c:pt idx="2381">
                  <c:v>82.4484518645121</c:v>
                </c:pt>
                <c:pt idx="2382">
                  <c:v>82.4254247980891</c:v>
                </c:pt>
                <c:pt idx="2383">
                  <c:v>82.4406869895594</c:v>
                </c:pt>
                <c:pt idx="2384">
                  <c:v>82.2879915194083</c:v>
                </c:pt>
                <c:pt idx="2385">
                  <c:v>82.0173786647363</c:v>
                </c:pt>
                <c:pt idx="2386">
                  <c:v>81.8559843584824</c:v>
                </c:pt>
                <c:pt idx="2387">
                  <c:v>81.8667843632376</c:v>
                </c:pt>
                <c:pt idx="2388">
                  <c:v>81.9181571979737</c:v>
                </c:pt>
                <c:pt idx="2389">
                  <c:v>81.769581086874</c:v>
                </c:pt>
                <c:pt idx="2390">
                  <c:v>81.5503935368532</c:v>
                </c:pt>
                <c:pt idx="2391">
                  <c:v>81.4363815192565</c:v>
                </c:pt>
                <c:pt idx="2392">
                  <c:v>81.4619085270528</c:v>
                </c:pt>
                <c:pt idx="2393">
                  <c:v>81.5072236971341</c:v>
                </c:pt>
                <c:pt idx="2394">
                  <c:v>81.4052568070497</c:v>
                </c:pt>
                <c:pt idx="2395">
                  <c:v>81.2428308528003</c:v>
                </c:pt>
                <c:pt idx="2396">
                  <c:v>81.1002654105012</c:v>
                </c:pt>
                <c:pt idx="2397">
                  <c:v>80.9752259848972</c:v>
                </c:pt>
                <c:pt idx="2398">
                  <c:v>80.9964529201542</c:v>
                </c:pt>
                <c:pt idx="2399">
                  <c:v>81.0777857663067</c:v>
                </c:pt>
                <c:pt idx="2400">
                  <c:v>81.0072204833996</c:v>
                </c:pt>
                <c:pt idx="2401">
                  <c:v>80.9648296873097</c:v>
                </c:pt>
                <c:pt idx="2402">
                  <c:v>80.8289626770263</c:v>
                </c:pt>
                <c:pt idx="2403">
                  <c:v>80.7741561128872</c:v>
                </c:pt>
                <c:pt idx="2404">
                  <c:v>80.771710875181</c:v>
                </c:pt>
                <c:pt idx="2405">
                  <c:v>80.8447555920843</c:v>
                </c:pt>
                <c:pt idx="2406">
                  <c:v>80.8543285033227</c:v>
                </c:pt>
                <c:pt idx="2407">
                  <c:v>80.6861450515317</c:v>
                </c:pt>
                <c:pt idx="2408">
                  <c:v>80.6466734044979</c:v>
                </c:pt>
                <c:pt idx="2409">
                  <c:v>80.524360616832</c:v>
                </c:pt>
                <c:pt idx="2410">
                  <c:v>80.5014144369853</c:v>
                </c:pt>
                <c:pt idx="2411">
                  <c:v>80.5874517153084</c:v>
                </c:pt>
                <c:pt idx="2412">
                  <c:v>80.4241234264274</c:v>
                </c:pt>
                <c:pt idx="2413">
                  <c:v>80.2102395050916</c:v>
                </c:pt>
                <c:pt idx="2414">
                  <c:v>80.0970575117752</c:v>
                </c:pt>
                <c:pt idx="2415">
                  <c:v>80.0956520999001</c:v>
                </c:pt>
                <c:pt idx="2416">
                  <c:v>80.1807485944373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Тотж = 350 С</c:f>
              <c:strCache>
                <c:ptCount val="1"/>
                <c:pt idx="0">
                  <c:v>Тотж = 350 С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elete val="1"/>
          </c:dLbls>
          <c:xVal>
            <c:numRef>
              <c:f>Лист1!$C$5:$C$2363</c:f>
              <c:numCache>
                <c:formatCode>General</c:formatCode>
                <c:ptCount val="2359"/>
                <c:pt idx="0">
                  <c:v>0</c:v>
                </c:pt>
                <c:pt idx="1">
                  <c:v>0.000297244288203037</c:v>
                </c:pt>
                <c:pt idx="2">
                  <c:v>0.000594576956843974</c:v>
                </c:pt>
                <c:pt idx="3">
                  <c:v>0.000891998058495628</c:v>
                </c:pt>
                <c:pt idx="4">
                  <c:v>0.00118950764577712</c:v>
                </c:pt>
                <c:pt idx="5">
                  <c:v>0.00148710577135455</c:v>
                </c:pt>
                <c:pt idx="6">
                  <c:v>0.00178479248794165</c:v>
                </c:pt>
                <c:pt idx="7">
                  <c:v>0.00208256784829887</c:v>
                </c:pt>
                <c:pt idx="8">
                  <c:v>0.00238043190523342</c:v>
                </c:pt>
                <c:pt idx="9">
                  <c:v>0.00267838471160038</c:v>
                </c:pt>
                <c:pt idx="10">
                  <c:v>0.00297642632030173</c:v>
                </c:pt>
                <c:pt idx="11">
                  <c:v>0.0032745567842869</c:v>
                </c:pt>
                <c:pt idx="12">
                  <c:v>0.00357277615655246</c:v>
                </c:pt>
                <c:pt idx="13">
                  <c:v>0.00387108449014258</c:v>
                </c:pt>
                <c:pt idx="14">
                  <c:v>0.00416948183814905</c:v>
                </c:pt>
                <c:pt idx="15">
                  <c:v>0.00446796825371104</c:v>
                </c:pt>
                <c:pt idx="16">
                  <c:v>0.00476654379001529</c:v>
                </c:pt>
                <c:pt idx="17">
                  <c:v>0.00506520850029636</c:v>
                </c:pt>
                <c:pt idx="18">
                  <c:v>0.00536396243783615</c:v>
                </c:pt>
                <c:pt idx="19">
                  <c:v>0.00566280565596482</c:v>
                </c:pt>
                <c:pt idx="20">
                  <c:v>0.00596173820805984</c:v>
                </c:pt>
                <c:pt idx="21">
                  <c:v>0.00626076014754736</c:v>
                </c:pt>
                <c:pt idx="22">
                  <c:v>0.00655987152790042</c:v>
                </c:pt>
                <c:pt idx="23">
                  <c:v>0.00685907240264067</c:v>
                </c:pt>
                <c:pt idx="24">
                  <c:v>0.00715836282533798</c:v>
                </c:pt>
                <c:pt idx="25">
                  <c:v>0.00745774284960995</c:v>
                </c:pt>
                <c:pt idx="26">
                  <c:v>0.00775721252912257</c:v>
                </c:pt>
                <c:pt idx="27">
                  <c:v>0.00805677191758999</c:v>
                </c:pt>
                <c:pt idx="28">
                  <c:v>0.00835642106877452</c:v>
                </c:pt>
                <c:pt idx="29">
                  <c:v>0.0086561600364868</c:v>
                </c:pt>
                <c:pt idx="30">
                  <c:v>0.0089559888745863</c:v>
                </c:pt>
                <c:pt idx="31">
                  <c:v>0.00925590763698056</c:v>
                </c:pt>
                <c:pt idx="32">
                  <c:v>0.00955591637762569</c:v>
                </c:pt>
                <c:pt idx="33">
                  <c:v>0.00985601515052632</c:v>
                </c:pt>
                <c:pt idx="34">
                  <c:v>0.0101562040097361</c:v>
                </c:pt>
                <c:pt idx="35">
                  <c:v>0.0104564830093567</c:v>
                </c:pt>
                <c:pt idx="36">
                  <c:v>0.0107568522035392</c:v>
                </c:pt>
                <c:pt idx="37">
                  <c:v>0.0110573116464831</c:v>
                </c:pt>
                <c:pt idx="38">
                  <c:v>0.0113578613924369</c:v>
                </c:pt>
                <c:pt idx="39">
                  <c:v>0.0116585014956983</c:v>
                </c:pt>
                <c:pt idx="40">
                  <c:v>0.0119592320106132</c:v>
                </c:pt>
                <c:pt idx="41">
                  <c:v>0.0122600529915774</c:v>
                </c:pt>
                <c:pt idx="42">
                  <c:v>0.0125609644930353</c:v>
                </c:pt>
                <c:pt idx="43">
                  <c:v>0.0128619665694805</c:v>
                </c:pt>
                <c:pt idx="44">
                  <c:v>0.0131630592754563</c:v>
                </c:pt>
                <c:pt idx="45">
                  <c:v>0.0134642426655545</c:v>
                </c:pt>
                <c:pt idx="46">
                  <c:v>0.013765516794417</c:v>
                </c:pt>
                <c:pt idx="47">
                  <c:v>0.0140668817167347</c:v>
                </c:pt>
                <c:pt idx="48">
                  <c:v>0.0143683374872478</c:v>
                </c:pt>
                <c:pt idx="49">
                  <c:v>0.0146698841607464</c:v>
                </c:pt>
                <c:pt idx="50">
                  <c:v>0.0149715217920702</c:v>
                </c:pt>
                <c:pt idx="51">
                  <c:v>0.0152732504361079</c:v>
                </c:pt>
                <c:pt idx="52">
                  <c:v>0.0155750701477987</c:v>
                </c:pt>
                <c:pt idx="53">
                  <c:v>0.0158769809821314</c:v>
                </c:pt>
                <c:pt idx="54">
                  <c:v>0.016178982994144</c:v>
                </c:pt>
                <c:pt idx="55">
                  <c:v>0.0164810762389251</c:v>
                </c:pt>
                <c:pt idx="56">
                  <c:v>0.016783260771613</c:v>
                </c:pt>
                <c:pt idx="57">
                  <c:v>0.0170855366473958</c:v>
                </c:pt>
                <c:pt idx="58">
                  <c:v>0.0173879039215117</c:v>
                </c:pt>
                <c:pt idx="59">
                  <c:v>0.0176903626492496</c:v>
                </c:pt>
                <c:pt idx="60">
                  <c:v>0.0179929128859477</c:v>
                </c:pt>
                <c:pt idx="61">
                  <c:v>0.0182955546869951</c:v>
                </c:pt>
                <c:pt idx="62">
                  <c:v>0.018598288107831</c:v>
                </c:pt>
                <c:pt idx="63">
                  <c:v>0.0189011132039446</c:v>
                </c:pt>
                <c:pt idx="64">
                  <c:v>0.0192040300308763</c:v>
                </c:pt>
                <c:pt idx="65">
                  <c:v>0.0195070386442165</c:v>
                </c:pt>
                <c:pt idx="66">
                  <c:v>0.019810139099606</c:v>
                </c:pt>
                <c:pt idx="67">
                  <c:v>0.0201133314527364</c:v>
                </c:pt>
                <c:pt idx="68">
                  <c:v>0.0204166157593501</c:v>
                </c:pt>
                <c:pt idx="69">
                  <c:v>0.0207199920752403</c:v>
                </c:pt>
                <c:pt idx="70">
                  <c:v>0.0210234604562505</c:v>
                </c:pt>
                <c:pt idx="71">
                  <c:v>0.0213270209582755</c:v>
                </c:pt>
                <c:pt idx="72">
                  <c:v>0.0216306736372609</c:v>
                </c:pt>
                <c:pt idx="73">
                  <c:v>0.0219344185492033</c:v>
                </c:pt>
                <c:pt idx="74">
                  <c:v>0.0222382557501502</c:v>
                </c:pt>
                <c:pt idx="75">
                  <c:v>0.0225421852962004</c:v>
                </c:pt>
                <c:pt idx="76">
                  <c:v>0.0228462072435038</c:v>
                </c:pt>
                <c:pt idx="77">
                  <c:v>0.0231503216482613</c:v>
                </c:pt>
                <c:pt idx="78">
                  <c:v>0.0234545285667254</c:v>
                </c:pt>
                <c:pt idx="79">
                  <c:v>0.0237588280552002</c:v>
                </c:pt>
                <c:pt idx="80">
                  <c:v>0.0240632201700403</c:v>
                </c:pt>
                <c:pt idx="81">
                  <c:v>0.0243677049676526</c:v>
                </c:pt>
                <c:pt idx="82">
                  <c:v>0.0246722825044952</c:v>
                </c:pt>
                <c:pt idx="83">
                  <c:v>0.0249769528370782</c:v>
                </c:pt>
                <c:pt idx="84">
                  <c:v>0.0252817160219627</c:v>
                </c:pt>
                <c:pt idx="85">
                  <c:v>0.0255865721157621</c:v>
                </c:pt>
                <c:pt idx="86">
                  <c:v>0.025891521175141</c:v>
                </c:pt>
                <c:pt idx="87">
                  <c:v>0.0261965632568168</c:v>
                </c:pt>
                <c:pt idx="88">
                  <c:v>0.026501698417558</c:v>
                </c:pt>
                <c:pt idx="89">
                  <c:v>0.0268069267141851</c:v>
                </c:pt>
                <c:pt idx="90">
                  <c:v>0.027112248203571</c:v>
                </c:pt>
                <c:pt idx="91">
                  <c:v>0.0274176629426406</c:v>
                </c:pt>
                <c:pt idx="92">
                  <c:v>0.0277231709883712</c:v>
                </c:pt>
                <c:pt idx="93">
                  <c:v>0.0280287723977918</c:v>
                </c:pt>
                <c:pt idx="94">
                  <c:v>0.0283344672279839</c:v>
                </c:pt>
                <c:pt idx="95">
                  <c:v>0.028640255536082</c:v>
                </c:pt>
                <c:pt idx="96">
                  <c:v>0.0289461373792719</c:v>
                </c:pt>
                <c:pt idx="97">
                  <c:v>0.0292521128147928</c:v>
                </c:pt>
                <c:pt idx="98">
                  <c:v>0.029558181899936</c:v>
                </c:pt>
                <c:pt idx="99">
                  <c:v>0.0298643446920457</c:v>
                </c:pt>
                <c:pt idx="100">
                  <c:v>0.0301706012485185</c:v>
                </c:pt>
                <c:pt idx="101">
                  <c:v>0.030476951626804</c:v>
                </c:pt>
                <c:pt idx="102">
                  <c:v>0.0307833958844044</c:v>
                </c:pt>
                <c:pt idx="103">
                  <c:v>0.0310899340788751</c:v>
                </c:pt>
                <c:pt idx="104">
                  <c:v>0.0313965662678239</c:v>
                </c:pt>
                <c:pt idx="105">
                  <c:v>0.0317032925089122</c:v>
                </c:pt>
                <c:pt idx="106">
                  <c:v>0.0320101128598543</c:v>
                </c:pt>
                <c:pt idx="107">
                  <c:v>0.0323170273784174</c:v>
                </c:pt>
                <c:pt idx="108">
                  <c:v>0.0326240361224221</c:v>
                </c:pt>
                <c:pt idx="109">
                  <c:v>0.0329311391497422</c:v>
                </c:pt>
                <c:pt idx="110">
                  <c:v>0.0332383365183049</c:v>
                </c:pt>
                <c:pt idx="111">
                  <c:v>0.0335456282860908</c:v>
                </c:pt>
                <c:pt idx="112">
                  <c:v>0.033853014511134</c:v>
                </c:pt>
                <c:pt idx="113">
                  <c:v>0.034160495251522</c:v>
                </c:pt>
                <c:pt idx="114">
                  <c:v>0.0344680705653959</c:v>
                </c:pt>
                <c:pt idx="115">
                  <c:v>0.0347757405109507</c:v>
                </c:pt>
                <c:pt idx="116">
                  <c:v>0.0350835051464347</c:v>
                </c:pt>
                <c:pt idx="117">
                  <c:v>0.0353913645301506</c:v>
                </c:pt>
                <c:pt idx="118">
                  <c:v>0.0356993187204544</c:v>
                </c:pt>
                <c:pt idx="119">
                  <c:v>0.0360073677757566</c:v>
                </c:pt>
                <c:pt idx="120">
                  <c:v>0.0363155117545209</c:v>
                </c:pt>
                <c:pt idx="121">
                  <c:v>0.0366237507152659</c:v>
                </c:pt>
                <c:pt idx="122">
                  <c:v>0.0369320847165635</c:v>
                </c:pt>
                <c:pt idx="123">
                  <c:v>0.0372405138170407</c:v>
                </c:pt>
                <c:pt idx="124">
                  <c:v>0.0375490380753781</c:v>
                </c:pt>
                <c:pt idx="125">
                  <c:v>0.0378576575503108</c:v>
                </c:pt>
                <c:pt idx="126">
                  <c:v>0.0381663723006284</c:v>
                </c:pt>
                <c:pt idx="127">
                  <c:v>0.038475182385175</c:v>
                </c:pt>
                <c:pt idx="128">
                  <c:v>0.0387840878628492</c:v>
                </c:pt>
                <c:pt idx="129">
                  <c:v>0.0390930887926036</c:v>
                </c:pt>
                <c:pt idx="130">
                  <c:v>0.0394021852334466</c:v>
                </c:pt>
                <c:pt idx="131">
                  <c:v>0.0397113772444405</c:v>
                </c:pt>
                <c:pt idx="132">
                  <c:v>0.0400206648847025</c:v>
                </c:pt>
                <c:pt idx="133">
                  <c:v>0.040330048213405</c:v>
                </c:pt>
                <c:pt idx="134">
                  <c:v>0.0406395272897751</c:v>
                </c:pt>
                <c:pt idx="135">
                  <c:v>0.0409491021730948</c:v>
                </c:pt>
                <c:pt idx="136">
                  <c:v>0.0412587729227015</c:v>
                </c:pt>
                <c:pt idx="137">
                  <c:v>0.0415685395979876</c:v>
                </c:pt>
                <c:pt idx="138">
                  <c:v>0.0418784022584005</c:v>
                </c:pt>
                <c:pt idx="139">
                  <c:v>0.0421883609634432</c:v>
                </c:pt>
                <c:pt idx="140">
                  <c:v>0.0424984157726737</c:v>
                </c:pt>
                <c:pt idx="141">
                  <c:v>0.0428085667457057</c:v>
                </c:pt>
                <c:pt idx="142">
                  <c:v>0.0431188139422086</c:v>
                </c:pt>
                <c:pt idx="143">
                  <c:v>0.0434291574219068</c:v>
                </c:pt>
                <c:pt idx="144">
                  <c:v>0.0437395972445804</c:v>
                </c:pt>
                <c:pt idx="145">
                  <c:v>0.0440501334700657</c:v>
                </c:pt>
                <c:pt idx="146">
                  <c:v>0.0443607661582541</c:v>
                </c:pt>
                <c:pt idx="147">
                  <c:v>0.0446714953690934</c:v>
                </c:pt>
                <c:pt idx="148">
                  <c:v>0.0449823211625871</c:v>
                </c:pt>
                <c:pt idx="149">
                  <c:v>0.0452932435987944</c:v>
                </c:pt>
                <c:pt idx="150">
                  <c:v>0.0456042627378308</c:v>
                </c:pt>
                <c:pt idx="151">
                  <c:v>0.0459153786398682</c:v>
                </c:pt>
                <c:pt idx="152">
                  <c:v>0.0462265913651341</c:v>
                </c:pt>
                <c:pt idx="153">
                  <c:v>0.0465379009739125</c:v>
                </c:pt>
                <c:pt idx="154">
                  <c:v>0.0468493075265437</c:v>
                </c:pt>
                <c:pt idx="155">
                  <c:v>0.0471608110834245</c:v>
                </c:pt>
                <c:pt idx="156">
                  <c:v>0.047472411705008</c:v>
                </c:pt>
                <c:pt idx="157">
                  <c:v>0.0477841094518039</c:v>
                </c:pt>
                <c:pt idx="158">
                  <c:v>0.0480959043843786</c:v>
                </c:pt>
                <c:pt idx="159">
                  <c:v>0.0484077965633551</c:v>
                </c:pt>
                <c:pt idx="160">
                  <c:v>0.0487197860494128</c:v>
                </c:pt>
                <c:pt idx="161">
                  <c:v>0.0490318729032885</c:v>
                </c:pt>
                <c:pt idx="162">
                  <c:v>0.0493440571857757</c:v>
                </c:pt>
                <c:pt idx="163">
                  <c:v>0.0496563389577244</c:v>
                </c:pt>
                <c:pt idx="164">
                  <c:v>0.0499687182800424</c:v>
                </c:pt>
                <c:pt idx="165">
                  <c:v>0.0502811952136937</c:v>
                </c:pt>
                <c:pt idx="166">
                  <c:v>0.0505937698197005</c:v>
                </c:pt>
                <c:pt idx="167">
                  <c:v>0.0509064421591413</c:v>
                </c:pt>
                <c:pt idx="168">
                  <c:v>0.0512192122931521</c:v>
                </c:pt>
                <c:pt idx="169">
                  <c:v>0.0515320802829271</c:v>
                </c:pt>
                <c:pt idx="170">
                  <c:v>0.0518450461897171</c:v>
                </c:pt>
                <c:pt idx="171">
                  <c:v>0.0521581100748304</c:v>
                </c:pt>
                <c:pt idx="172">
                  <c:v>0.0524712719996335</c:v>
                </c:pt>
                <c:pt idx="173">
                  <c:v>0.0527845320255501</c:v>
                </c:pt>
                <c:pt idx="174">
                  <c:v>0.0530978902140616</c:v>
                </c:pt>
                <c:pt idx="175">
                  <c:v>0.0534113466267077</c:v>
                </c:pt>
                <c:pt idx="176">
                  <c:v>0.0537249013250852</c:v>
                </c:pt>
                <c:pt idx="177">
                  <c:v>0.0540385543708501</c:v>
                </c:pt>
                <c:pt idx="178">
                  <c:v>0.054352305825715</c:v>
                </c:pt>
                <c:pt idx="179">
                  <c:v>0.0546661557514516</c:v>
                </c:pt>
                <c:pt idx="180">
                  <c:v>0.0549801042098891</c:v>
                </c:pt>
                <c:pt idx="181">
                  <c:v>0.0552941512629159</c:v>
                </c:pt>
                <c:pt idx="182">
                  <c:v>0.0556082969724778</c:v>
                </c:pt>
                <c:pt idx="183">
                  <c:v>0.0559225414005793</c:v>
                </c:pt>
                <c:pt idx="184">
                  <c:v>0.0562368846092834</c:v>
                </c:pt>
                <c:pt idx="185">
                  <c:v>0.0565513266607118</c:v>
                </c:pt>
                <c:pt idx="186">
                  <c:v>0.0568658676170446</c:v>
                </c:pt>
                <c:pt idx="187">
                  <c:v>0.0571805075405204</c:v>
                </c:pt>
                <c:pt idx="188">
                  <c:v>0.0574952464934374</c:v>
                </c:pt>
                <c:pt idx="189">
                  <c:v>0.0578100845381515</c:v>
                </c:pt>
                <c:pt idx="190">
                  <c:v>0.0581250217370786</c:v>
                </c:pt>
                <c:pt idx="191">
                  <c:v>0.0584400581526926</c:v>
                </c:pt>
                <c:pt idx="192">
                  <c:v>0.0587551938475272</c:v>
                </c:pt>
                <c:pt idx="193">
                  <c:v>0.0590704288841751</c:v>
                </c:pt>
                <c:pt idx="194">
                  <c:v>0.0593857633252877</c:v>
                </c:pt>
                <c:pt idx="195">
                  <c:v>0.0597011972335764</c:v>
                </c:pt>
                <c:pt idx="196">
                  <c:v>0.0600167306718115</c:v>
                </c:pt>
                <c:pt idx="197">
                  <c:v>0.0603323637028229</c:v>
                </c:pt>
                <c:pt idx="198">
                  <c:v>0.0606480963895002</c:v>
                </c:pt>
                <c:pt idx="199">
                  <c:v>0.060963928794792</c:v>
                </c:pt>
                <c:pt idx="200">
                  <c:v>0.0612798609817072</c:v>
                </c:pt>
                <c:pt idx="201">
                  <c:v>0.0615958930133141</c:v>
                </c:pt>
                <c:pt idx="202">
                  <c:v>0.0619120249527408</c:v>
                </c:pt>
                <c:pt idx="203">
                  <c:v>0.0622282568631757</c:v>
                </c:pt>
                <c:pt idx="204">
                  <c:v>0.0625445888078664</c:v>
                </c:pt>
                <c:pt idx="205">
                  <c:v>0.0628610208501213</c:v>
                </c:pt>
                <c:pt idx="206">
                  <c:v>0.0631775530533086</c:v>
                </c:pt>
                <c:pt idx="207">
                  <c:v>0.0634941854808566</c:v>
                </c:pt>
                <c:pt idx="208">
                  <c:v>0.0638109181962542</c:v>
                </c:pt>
                <c:pt idx="209">
                  <c:v>0.06412775126305</c:v>
                </c:pt>
                <c:pt idx="210">
                  <c:v>0.0644446847448535</c:v>
                </c:pt>
                <c:pt idx="211">
                  <c:v>0.064761718705335</c:v>
                </c:pt>
                <c:pt idx="212">
                  <c:v>0.0650788532082249</c:v>
                </c:pt>
                <c:pt idx="213">
                  <c:v>0.0653960883173141</c:v>
                </c:pt>
                <c:pt idx="214">
                  <c:v>0.0657134240964546</c:v>
                </c:pt>
                <c:pt idx="215">
                  <c:v>0.0660308606095591</c:v>
                </c:pt>
                <c:pt idx="216">
                  <c:v>0.0663483979206016</c:v>
                </c:pt>
                <c:pt idx="217">
                  <c:v>0.066666036093616</c:v>
                </c:pt>
                <c:pt idx="218">
                  <c:v>0.0669837751926982</c:v>
                </c:pt>
                <c:pt idx="219">
                  <c:v>0.0673016152820051</c:v>
                </c:pt>
                <c:pt idx="220">
                  <c:v>0.0676195564257541</c:v>
                </c:pt>
                <c:pt idx="221">
                  <c:v>0.0679375986882246</c:v>
                </c:pt>
                <c:pt idx="222">
                  <c:v>0.0682557421337574</c:v>
                </c:pt>
                <c:pt idx="223">
                  <c:v>0.0685739868267542</c:v>
                </c:pt>
                <c:pt idx="224">
                  <c:v>0.0688923328316784</c:v>
                </c:pt>
                <c:pt idx="225">
                  <c:v>0.069210780213055</c:v>
                </c:pt>
                <c:pt idx="226">
                  <c:v>0.0695293290354709</c:v>
                </c:pt>
                <c:pt idx="227">
                  <c:v>0.0698479793635743</c:v>
                </c:pt>
                <c:pt idx="228">
                  <c:v>0.0701667312620758</c:v>
                </c:pt>
                <c:pt idx="229">
                  <c:v>0.0704855847957471</c:v>
                </c:pt>
                <c:pt idx="230">
                  <c:v>0.070804540029423</c:v>
                </c:pt>
                <c:pt idx="231">
                  <c:v>0.071123597027999</c:v>
                </c:pt>
                <c:pt idx="232">
                  <c:v>0.0714427558564337</c:v>
                </c:pt>
                <c:pt idx="233">
                  <c:v>0.0717620165797479</c:v>
                </c:pt>
                <c:pt idx="234">
                  <c:v>0.0720813792630241</c:v>
                </c:pt>
                <c:pt idx="235">
                  <c:v>0.0724008439714075</c:v>
                </c:pt>
                <c:pt idx="236">
                  <c:v>0.0727204107701061</c:v>
                </c:pt>
                <c:pt idx="237">
                  <c:v>0.0730400797243901</c:v>
                </c:pt>
                <c:pt idx="238">
                  <c:v>0.0733598508995919</c:v>
                </c:pt>
                <c:pt idx="239">
                  <c:v>0.0736797243611074</c:v>
                </c:pt>
                <c:pt idx="240">
                  <c:v>0.0739997001743947</c:v>
                </c:pt>
                <c:pt idx="241">
                  <c:v>0.074319778404975</c:v>
                </c:pt>
                <c:pt idx="242">
                  <c:v>0.0746399591184324</c:v>
                </c:pt>
                <c:pt idx="243">
                  <c:v>0.0749602423804141</c:v>
                </c:pt>
                <c:pt idx="244">
                  <c:v>0.0752806282566301</c:v>
                </c:pt>
                <c:pt idx="245">
                  <c:v>0.0756011168128541</c:v>
                </c:pt>
                <c:pt idx="246">
                  <c:v>0.0759217081149222</c:v>
                </c:pt>
                <c:pt idx="247">
                  <c:v>0.0762424022287348</c:v>
                </c:pt>
                <c:pt idx="248">
                  <c:v>0.0765631992202553</c:v>
                </c:pt>
                <c:pt idx="249">
                  <c:v>0.0768840991555104</c:v>
                </c:pt>
                <c:pt idx="250">
                  <c:v>0.0772051021005908</c:v>
                </c:pt>
                <c:pt idx="251">
                  <c:v>0.0775262081216504</c:v>
                </c:pt>
                <c:pt idx="252">
                  <c:v>0.0778474172849073</c:v>
                </c:pt>
                <c:pt idx="253">
                  <c:v>0.0781687296566431</c:v>
                </c:pt>
                <c:pt idx="254">
                  <c:v>0.0784901453032035</c:v>
                </c:pt>
                <c:pt idx="255">
                  <c:v>0.0788116642909982</c:v>
                </c:pt>
                <c:pt idx="256">
                  <c:v>0.0791332866865009</c:v>
                </c:pt>
                <c:pt idx="257">
                  <c:v>0.0794550125562492</c:v>
                </c:pt>
                <c:pt idx="258">
                  <c:v>0.0797768419668455</c:v>
                </c:pt>
                <c:pt idx="259">
                  <c:v>0.0800987749849563</c:v>
                </c:pt>
                <c:pt idx="260">
                  <c:v>0.0804208116773123</c:v>
                </c:pt>
                <c:pt idx="261">
                  <c:v>0.0807429521107088</c:v>
                </c:pt>
                <c:pt idx="262">
                  <c:v>0.0810651963520056</c:v>
                </c:pt>
                <c:pt idx="263">
                  <c:v>0.0813875444681276</c:v>
                </c:pt>
                <c:pt idx="264">
                  <c:v>0.0817099965260637</c:v>
                </c:pt>
                <c:pt idx="265">
                  <c:v>0.0820325525928684</c:v>
                </c:pt>
                <c:pt idx="266">
                  <c:v>0.0823552127356607</c:v>
                </c:pt>
                <c:pt idx="267">
                  <c:v>0.0826779770216243</c:v>
                </c:pt>
                <c:pt idx="268">
                  <c:v>0.0830008455180086</c:v>
                </c:pt>
                <c:pt idx="269">
                  <c:v>0.0833238182921277</c:v>
                </c:pt>
                <c:pt idx="270">
                  <c:v>0.0836468954113612</c:v>
                </c:pt>
                <c:pt idx="271">
                  <c:v>0.0839700769431538</c:v>
                </c:pt>
                <c:pt idx="272">
                  <c:v>0.0842933629550159</c:v>
                </c:pt>
                <c:pt idx="273">
                  <c:v>0.0846167535145231</c:v>
                </c:pt>
                <c:pt idx="274">
                  <c:v>0.0849402486893169</c:v>
                </c:pt>
                <c:pt idx="275">
                  <c:v>0.0852638485471042</c:v>
                </c:pt>
                <c:pt idx="276">
                  <c:v>0.0855875531556575</c:v>
                </c:pt>
                <c:pt idx="277">
                  <c:v>0.0859113625828158</c:v>
                </c:pt>
                <c:pt idx="278">
                  <c:v>0.0862352768964832</c:v>
                </c:pt>
                <c:pt idx="279">
                  <c:v>0.0865592961646306</c:v>
                </c:pt>
                <c:pt idx="280">
                  <c:v>0.0868834204552942</c:v>
                </c:pt>
                <c:pt idx="281">
                  <c:v>0.0872076498365769</c:v>
                </c:pt>
                <c:pt idx="282">
                  <c:v>0.0875319843766479</c:v>
                </c:pt>
                <c:pt idx="283">
                  <c:v>0.0878564241437424</c:v>
                </c:pt>
                <c:pt idx="284">
                  <c:v>0.0881809692061622</c:v>
                </c:pt>
                <c:pt idx="285">
                  <c:v>0.0885056196322758</c:v>
                </c:pt>
                <c:pt idx="286">
                  <c:v>0.0888303754905181</c:v>
                </c:pt>
                <c:pt idx="287">
                  <c:v>0.0891552368493909</c:v>
                </c:pt>
                <c:pt idx="288">
                  <c:v>0.0894802037774623</c:v>
                </c:pt>
                <c:pt idx="289">
                  <c:v>0.0898052763433678</c:v>
                </c:pt>
                <c:pt idx="290">
                  <c:v>0.0901304546158096</c:v>
                </c:pt>
                <c:pt idx="291">
                  <c:v>0.0904557386635572</c:v>
                </c:pt>
                <c:pt idx="292">
                  <c:v>0.0907811285554467</c:v>
                </c:pt>
                <c:pt idx="293">
                  <c:v>0.0911066243603817</c:v>
                </c:pt>
                <c:pt idx="294">
                  <c:v>0.0914322261473338</c:v>
                </c:pt>
                <c:pt idx="295">
                  <c:v>0.0917579339853407</c:v>
                </c:pt>
                <c:pt idx="296">
                  <c:v>0.0920837479435085</c:v>
                </c:pt>
                <c:pt idx="297">
                  <c:v>0.0924096680910106</c:v>
                </c:pt>
                <c:pt idx="298">
                  <c:v>0.0927356944970878</c:v>
                </c:pt>
                <c:pt idx="299">
                  <c:v>0.0930618272310491</c:v>
                </c:pt>
                <c:pt idx="300">
                  <c:v>0.0933880663622713</c:v>
                </c:pt>
                <c:pt idx="301">
                  <c:v>0.0937144119601989</c:v>
                </c:pt>
                <c:pt idx="302">
                  <c:v>0.094040864094344</c:v>
                </c:pt>
                <c:pt idx="303">
                  <c:v>0.0943674228342879</c:v>
                </c:pt>
                <c:pt idx="304">
                  <c:v>0.094694088249679</c:v>
                </c:pt>
                <c:pt idx="305">
                  <c:v>0.0950208604102348</c:v>
                </c:pt>
                <c:pt idx="306">
                  <c:v>0.0953477393857405</c:v>
                </c:pt>
                <c:pt idx="307">
                  <c:v>0.0956747252460502</c:v>
                </c:pt>
                <c:pt idx="308">
                  <c:v>0.0960018180610865</c:v>
                </c:pt>
                <c:pt idx="309">
                  <c:v>0.0963290179008403</c:v>
                </c:pt>
                <c:pt idx="310">
                  <c:v>0.0966563248353716</c:v>
                </c:pt>
                <c:pt idx="311">
                  <c:v>0.0969837389348089</c:v>
                </c:pt>
                <c:pt idx="312">
                  <c:v>0.0973112602693501</c:v>
                </c:pt>
                <c:pt idx="313">
                  <c:v>0.0976388889092617</c:v>
                </c:pt>
                <c:pt idx="314">
                  <c:v>0.0979666249248793</c:v>
                </c:pt>
                <c:pt idx="315">
                  <c:v>0.0982944683866078</c:v>
                </c:pt>
                <c:pt idx="316">
                  <c:v>0.0986224193649212</c:v>
                </c:pt>
                <c:pt idx="317">
                  <c:v>0.0989504779303629</c:v>
                </c:pt>
                <c:pt idx="318">
                  <c:v>0.0992786441535462</c:v>
                </c:pt>
                <c:pt idx="319">
                  <c:v>0.0996069181051532</c:v>
                </c:pt>
                <c:pt idx="320">
                  <c:v>0.0999352998559361</c:v>
                </c:pt>
                <c:pt idx="321">
                  <c:v>0.100263789476717</c:v>
                </c:pt>
                <c:pt idx="322">
                  <c:v>0.100592387038387</c:v>
                </c:pt>
                <c:pt idx="323">
                  <c:v>0.100921092611908</c:v>
                </c:pt>
                <c:pt idx="324">
                  <c:v>0.101249906268311</c:v>
                </c:pt>
                <c:pt idx="325">
                  <c:v>0.101578828078699</c:v>
                </c:pt>
                <c:pt idx="326">
                  <c:v>0.101907858114243</c:v>
                </c:pt>
                <c:pt idx="327">
                  <c:v>0.102236996446185</c:v>
                </c:pt>
                <c:pt idx="328">
                  <c:v>0.102566243145837</c:v>
                </c:pt>
                <c:pt idx="329">
                  <c:v>0.102895598284582</c:v>
                </c:pt>
                <c:pt idx="330">
                  <c:v>0.103225061933875</c:v>
                </c:pt>
                <c:pt idx="331">
                  <c:v>0.103554634165238</c:v>
                </c:pt>
                <c:pt idx="332">
                  <c:v>0.103884315050268</c:v>
                </c:pt>
                <c:pt idx="333">
                  <c:v>0.104214104660628</c:v>
                </c:pt>
                <c:pt idx="334">
                  <c:v>0.104544003068058</c:v>
                </c:pt>
                <c:pt idx="335">
                  <c:v>0.104874010344363</c:v>
                </c:pt>
                <c:pt idx="336">
                  <c:v>0.105204126561423</c:v>
                </c:pt>
                <c:pt idx="337">
                  <c:v>0.105534351791187</c:v>
                </c:pt>
                <c:pt idx="338">
                  <c:v>0.105864686105677</c:v>
                </c:pt>
                <c:pt idx="339">
                  <c:v>0.106195129576986</c:v>
                </c:pt>
                <c:pt idx="340">
                  <c:v>0.106525682277278</c:v>
                </c:pt>
                <c:pt idx="341">
                  <c:v>0.106856344278788</c:v>
                </c:pt>
                <c:pt idx="342">
                  <c:v>0.107187115653824</c:v>
                </c:pt>
                <c:pt idx="343">
                  <c:v>0.107517996474765</c:v>
                </c:pt>
                <c:pt idx="344">
                  <c:v>0.107848986814062</c:v>
                </c:pt>
                <c:pt idx="345">
                  <c:v>0.108180086744238</c:v>
                </c:pt>
                <c:pt idx="346">
                  <c:v>0.108511296337889</c:v>
                </c:pt>
                <c:pt idx="347">
                  <c:v>0.108842615667682</c:v>
                </c:pt>
                <c:pt idx="348">
                  <c:v>0.109174044806355</c:v>
                </c:pt>
                <c:pt idx="349">
                  <c:v>0.109505583826722</c:v>
                </c:pt>
                <c:pt idx="350">
                  <c:v>0.109837232801665</c:v>
                </c:pt>
                <c:pt idx="351">
                  <c:v>0.110168991804143</c:v>
                </c:pt>
                <c:pt idx="352">
                  <c:v>0.110500860907185</c:v>
                </c:pt>
                <c:pt idx="353">
                  <c:v>0.110832840183892</c:v>
                </c:pt>
                <c:pt idx="354">
                  <c:v>0.11116492970744</c:v>
                </c:pt>
                <c:pt idx="355">
                  <c:v>0.111497129551077</c:v>
                </c:pt>
                <c:pt idx="356">
                  <c:v>0.111829439788124</c:v>
                </c:pt>
                <c:pt idx="357">
                  <c:v>0.112161860491974</c:v>
                </c:pt>
                <c:pt idx="358">
                  <c:v>0.112494391736096</c:v>
                </c:pt>
                <c:pt idx="359">
                  <c:v>0.11282703359403</c:v>
                </c:pt>
                <c:pt idx="360">
                  <c:v>0.113159786139389</c:v>
                </c:pt>
                <c:pt idx="361">
                  <c:v>0.113492649445863</c:v>
                </c:pt>
                <c:pt idx="362">
                  <c:v>0.11382562358721</c:v>
                </c:pt>
                <c:pt idx="363">
                  <c:v>0.114158708637268</c:v>
                </c:pt>
                <c:pt idx="364">
                  <c:v>0.114491904669944</c:v>
                </c:pt>
                <c:pt idx="365">
                  <c:v>0.11482521175922</c:v>
                </c:pt>
                <c:pt idx="366">
                  <c:v>0.115158629979154</c:v>
                </c:pt>
                <c:pt idx="367">
                  <c:v>0.115492159403876</c:v>
                </c:pt>
                <c:pt idx="368">
                  <c:v>0.115825800107591</c:v>
                </c:pt>
                <c:pt idx="369">
                  <c:v>0.116159552164578</c:v>
                </c:pt>
                <c:pt idx="370">
                  <c:v>0.116493415649191</c:v>
                </c:pt>
                <c:pt idx="371">
                  <c:v>0.116827390635858</c:v>
                </c:pt>
                <c:pt idx="372">
                  <c:v>0.117161477199082</c:v>
                </c:pt>
                <c:pt idx="373">
                  <c:v>0.117495675413439</c:v>
                </c:pt>
                <c:pt idx="374">
                  <c:v>0.117829985353583</c:v>
                </c:pt>
                <c:pt idx="375">
                  <c:v>0.118164407094239</c:v>
                </c:pt>
                <c:pt idx="376">
                  <c:v>0.118498940710211</c:v>
                </c:pt>
                <c:pt idx="377">
                  <c:v>0.118833586276375</c:v>
                </c:pt>
                <c:pt idx="378">
                  <c:v>0.119168343867684</c:v>
                </c:pt>
                <c:pt idx="379">
                  <c:v>0.119503213559165</c:v>
                </c:pt>
                <c:pt idx="380">
                  <c:v>0.119838195425922</c:v>
                </c:pt>
                <c:pt idx="381">
                  <c:v>0.120173289543132</c:v>
                </c:pt>
                <c:pt idx="382">
                  <c:v>0.120508495986051</c:v>
                </c:pt>
                <c:pt idx="383">
                  <c:v>0.120843814830008</c:v>
                </c:pt>
                <c:pt idx="384">
                  <c:v>0.121179246150408</c:v>
                </c:pt>
                <c:pt idx="385">
                  <c:v>0.121514790022734</c:v>
                </c:pt>
                <c:pt idx="386">
                  <c:v>0.121850446522542</c:v>
                </c:pt>
                <c:pt idx="387">
                  <c:v>0.122186215725467</c:v>
                </c:pt>
                <c:pt idx="388">
                  <c:v>0.122522097707218</c:v>
                </c:pt>
                <c:pt idx="389">
                  <c:v>0.122858092543581</c:v>
                </c:pt>
                <c:pt idx="390">
                  <c:v>0.12319420031042</c:v>
                </c:pt>
                <c:pt idx="391">
                  <c:v>0.123530421083674</c:v>
                </c:pt>
                <c:pt idx="392">
                  <c:v>0.123866754939357</c:v>
                </c:pt>
                <c:pt idx="393">
                  <c:v>0.124203201953563</c:v>
                </c:pt>
                <c:pt idx="394">
                  <c:v>0.124539762202461</c:v>
                </c:pt>
                <c:pt idx="395">
                  <c:v>0.124876435762297</c:v>
                </c:pt>
                <c:pt idx="396">
                  <c:v>0.125213222709394</c:v>
                </c:pt>
                <c:pt idx="397">
                  <c:v>0.125550123120153</c:v>
                </c:pt>
                <c:pt idx="398">
                  <c:v>0.125887137071052</c:v>
                </c:pt>
                <c:pt idx="399">
                  <c:v>0.126224264638645</c:v>
                </c:pt>
                <c:pt idx="400">
                  <c:v>0.126561505899566</c:v>
                </c:pt>
                <c:pt idx="401">
                  <c:v>0.126898860930524</c:v>
                </c:pt>
                <c:pt idx="402">
                  <c:v>0.127236329808306</c:v>
                </c:pt>
                <c:pt idx="403">
                  <c:v>0.127573912609779</c:v>
                </c:pt>
                <c:pt idx="404">
                  <c:v>0.127911609411885</c:v>
                </c:pt>
                <c:pt idx="405">
                  <c:v>0.128249420291646</c:v>
                </c:pt>
                <c:pt idx="406">
                  <c:v>0.128587345326162</c:v>
                </c:pt>
                <c:pt idx="407">
                  <c:v>0.128925384592609</c:v>
                </c:pt>
                <c:pt idx="408">
                  <c:v>0.129263538168244</c:v>
                </c:pt>
                <c:pt idx="409">
                  <c:v>0.129601806130401</c:v>
                </c:pt>
                <c:pt idx="410">
                  <c:v>0.129940188556493</c:v>
                </c:pt>
                <c:pt idx="411">
                  <c:v>0.130278685524011</c:v>
                </c:pt>
                <c:pt idx="412">
                  <c:v>0.130617297110525</c:v>
                </c:pt>
                <c:pt idx="413">
                  <c:v>0.130956023393685</c:v>
                </c:pt>
                <c:pt idx="414">
                  <c:v>0.131294864451217</c:v>
                </c:pt>
                <c:pt idx="415">
                  <c:v>0.13163382036093</c:v>
                </c:pt>
                <c:pt idx="416">
                  <c:v>0.131972891200709</c:v>
                </c:pt>
                <c:pt idx="417">
                  <c:v>0.132312077048519</c:v>
                </c:pt>
                <c:pt idx="418">
                  <c:v>0.132651377982405</c:v>
                </c:pt>
                <c:pt idx="419">
                  <c:v>0.132990794080491</c:v>
                </c:pt>
                <c:pt idx="420">
                  <c:v>0.133330325420981</c:v>
                </c:pt>
                <c:pt idx="421">
                  <c:v>0.133669972082159</c:v>
                </c:pt>
                <c:pt idx="422">
                  <c:v>0.134009734142387</c:v>
                </c:pt>
                <c:pt idx="423">
                  <c:v>0.134349611680108</c:v>
                </c:pt>
                <c:pt idx="424">
                  <c:v>0.134689604773846</c:v>
                </c:pt>
                <c:pt idx="425">
                  <c:v>0.135029713502204</c:v>
                </c:pt>
                <c:pt idx="426">
                  <c:v>0.135369937943865</c:v>
                </c:pt>
                <c:pt idx="427">
                  <c:v>0.135710278177594</c:v>
                </c:pt>
                <c:pt idx="428">
                  <c:v>0.136050734282234</c:v>
                </c:pt>
                <c:pt idx="429">
                  <c:v>0.136391306336709</c:v>
                </c:pt>
                <c:pt idx="430">
                  <c:v>0.136731994420027</c:v>
                </c:pt>
                <c:pt idx="431">
                  <c:v>0.137072798611272</c:v>
                </c:pt>
                <c:pt idx="432">
                  <c:v>0.137413718989613</c:v>
                </c:pt>
                <c:pt idx="433">
                  <c:v>0.137754755634296</c:v>
                </c:pt>
                <c:pt idx="434">
                  <c:v>0.138095908624651</c:v>
                </c:pt>
                <c:pt idx="435">
                  <c:v>0.13843717804009</c:v>
                </c:pt>
                <c:pt idx="436">
                  <c:v>0.138778563960103</c:v>
                </c:pt>
                <c:pt idx="437">
                  <c:v>0.139120066464263</c:v>
                </c:pt>
                <c:pt idx="438">
                  <c:v>0.139461685632226</c:v>
                </c:pt>
                <c:pt idx="439">
                  <c:v>0.139803421543728</c:v>
                </c:pt>
                <c:pt idx="440">
                  <c:v>0.140145274278587</c:v>
                </c:pt>
                <c:pt idx="441">
                  <c:v>0.140487243916703</c:v>
                </c:pt>
                <c:pt idx="442">
                  <c:v>0.140829330538058</c:v>
                </c:pt>
                <c:pt idx="443">
                  <c:v>0.141171534222717</c:v>
                </c:pt>
                <c:pt idx="444">
                  <c:v>0.141513855050826</c:v>
                </c:pt>
                <c:pt idx="445">
                  <c:v>0.141856293102613</c:v>
                </c:pt>
                <c:pt idx="446">
                  <c:v>0.14219884845839</c:v>
                </c:pt>
                <c:pt idx="447">
                  <c:v>0.142541521198551</c:v>
                </c:pt>
                <c:pt idx="448">
                  <c:v>0.142884311403571</c:v>
                </c:pt>
                <c:pt idx="449">
                  <c:v>0.143227219154011</c:v>
                </c:pt>
                <c:pt idx="450">
                  <c:v>0.143570244530512</c:v>
                </c:pt>
                <c:pt idx="451">
                  <c:v>0.1439133876138</c:v>
                </c:pt>
                <c:pt idx="452">
                  <c:v>0.144256648484683</c:v>
                </c:pt>
                <c:pt idx="453">
                  <c:v>0.144600027224051</c:v>
                </c:pt>
                <c:pt idx="454">
                  <c:v>0.144943523912881</c:v>
                </c:pt>
                <c:pt idx="455">
                  <c:v>0.145287138632231</c:v>
                </c:pt>
                <c:pt idx="456">
                  <c:v>0.145630871463241</c:v>
                </c:pt>
                <c:pt idx="457">
                  <c:v>0.145974722487139</c:v>
                </c:pt>
                <c:pt idx="458">
                  <c:v>0.146318691785234</c:v>
                </c:pt>
                <c:pt idx="459">
                  <c:v>0.146662779438918</c:v>
                </c:pt>
                <c:pt idx="460">
                  <c:v>0.14700698552967</c:v>
                </c:pt>
                <c:pt idx="461">
                  <c:v>0.14735131013905</c:v>
                </c:pt>
                <c:pt idx="462">
                  <c:v>0.147695753348705</c:v>
                </c:pt>
                <c:pt idx="463">
                  <c:v>0.148040315240366</c:v>
                </c:pt>
                <c:pt idx="464">
                  <c:v>0.148384995895846</c:v>
                </c:pt>
                <c:pt idx="465">
                  <c:v>0.148729795397045</c:v>
                </c:pt>
                <c:pt idx="466">
                  <c:v>0.149074713825948</c:v>
                </c:pt>
                <c:pt idx="467">
                  <c:v>0.149419751264624</c:v>
                </c:pt>
                <c:pt idx="468">
                  <c:v>0.149764907795225</c:v>
                </c:pt>
                <c:pt idx="469">
                  <c:v>0.150110183499993</c:v>
                </c:pt>
                <c:pt idx="470">
                  <c:v>0.15045557846125</c:v>
                </c:pt>
                <c:pt idx="471">
                  <c:v>0.150801092761407</c:v>
                </c:pt>
                <c:pt idx="472">
                  <c:v>0.151146726482958</c:v>
                </c:pt>
                <c:pt idx="473">
                  <c:v>0.151492479708484</c:v>
                </c:pt>
                <c:pt idx="474">
                  <c:v>0.151838352520652</c:v>
                </c:pt>
                <c:pt idx="475">
                  <c:v>0.152184345002214</c:v>
                </c:pt>
                <c:pt idx="476">
                  <c:v>0.152530457236008</c:v>
                </c:pt>
                <c:pt idx="477">
                  <c:v>0.152876689304958</c:v>
                </c:pt>
                <c:pt idx="478">
                  <c:v>0.153223041292074</c:v>
                </c:pt>
                <c:pt idx="479">
                  <c:v>0.153569513280453</c:v>
                </c:pt>
                <c:pt idx="480">
                  <c:v>0.153916105353278</c:v>
                </c:pt>
                <c:pt idx="481">
                  <c:v>0.154262817593818</c:v>
                </c:pt>
                <c:pt idx="482">
                  <c:v>0.154609650085429</c:v>
                </c:pt>
                <c:pt idx="483">
                  <c:v>0.154956602911555</c:v>
                </c:pt>
                <c:pt idx="484">
                  <c:v>0.155303676155725</c:v>
                </c:pt>
                <c:pt idx="485">
                  <c:v>0.155650869901556</c:v>
                </c:pt>
                <c:pt idx="486">
                  <c:v>0.155998184232752</c:v>
                </c:pt>
                <c:pt idx="487">
                  <c:v>0.156345619233104</c:v>
                </c:pt>
                <c:pt idx="488">
                  <c:v>0.15669317498649</c:v>
                </c:pt>
                <c:pt idx="489">
                  <c:v>0.157040851576877</c:v>
                </c:pt>
                <c:pt idx="490">
                  <c:v>0.157388649088318</c:v>
                </c:pt>
                <c:pt idx="491">
                  <c:v>0.157736567604955</c:v>
                </c:pt>
                <c:pt idx="492">
                  <c:v>0.158084607211016</c:v>
                </c:pt>
                <c:pt idx="493">
                  <c:v>0.158432767990819</c:v>
                </c:pt>
                <c:pt idx="494">
                  <c:v>0.158781050028769</c:v>
                </c:pt>
                <c:pt idx="495">
                  <c:v>0.15912945340936</c:v>
                </c:pt>
                <c:pt idx="496">
                  <c:v>0.159477978217173</c:v>
                </c:pt>
                <c:pt idx="497">
                  <c:v>0.159826624536879</c:v>
                </c:pt>
                <c:pt idx="498">
                  <c:v>0.160175392453237</c:v>
                </c:pt>
                <c:pt idx="499">
                  <c:v>0.160524282051094</c:v>
                </c:pt>
                <c:pt idx="500">
                  <c:v>0.160873293415387</c:v>
                </c:pt>
                <c:pt idx="501">
                  <c:v>0.161222426631141</c:v>
                </c:pt>
                <c:pt idx="502">
                  <c:v>0.161571681783471</c:v>
                </c:pt>
                <c:pt idx="503">
                  <c:v>0.16192105895758</c:v>
                </c:pt>
                <c:pt idx="504">
                  <c:v>0.162270558238762</c:v>
                </c:pt>
                <c:pt idx="505">
                  <c:v>0.162620179712399</c:v>
                </c:pt>
                <c:pt idx="506">
                  <c:v>0.162969923463962</c:v>
                </c:pt>
                <c:pt idx="507">
                  <c:v>0.163319789579015</c:v>
                </c:pt>
                <c:pt idx="508">
                  <c:v>0.163669778143208</c:v>
                </c:pt>
                <c:pt idx="509">
                  <c:v>0.164019889242283</c:v>
                </c:pt>
                <c:pt idx="510">
                  <c:v>0.164370122962072</c:v>
                </c:pt>
                <c:pt idx="511">
                  <c:v>0.164720479388497</c:v>
                </c:pt>
                <c:pt idx="512">
                  <c:v>0.16507095860757</c:v>
                </c:pt>
                <c:pt idx="513">
                  <c:v>0.165421560705393</c:v>
                </c:pt>
                <c:pt idx="514">
                  <c:v>0.165772285768161</c:v>
                </c:pt>
                <c:pt idx="515">
                  <c:v>0.166123133882156</c:v>
                </c:pt>
                <c:pt idx="516">
                  <c:v>0.166474105133755</c:v>
                </c:pt>
                <c:pt idx="517">
                  <c:v>0.166825199609422</c:v>
                </c:pt>
                <c:pt idx="518">
                  <c:v>0.167176417395715</c:v>
                </c:pt>
                <c:pt idx="519">
                  <c:v>0.167527758579283</c:v>
                </c:pt>
                <c:pt idx="520">
                  <c:v>0.167879223246863</c:v>
                </c:pt>
                <c:pt idx="521">
                  <c:v>0.168230811485289</c:v>
                </c:pt>
                <c:pt idx="522">
                  <c:v>0.168582523381481</c:v>
                </c:pt>
                <c:pt idx="523">
                  <c:v>0.168934359022455</c:v>
                </c:pt>
                <c:pt idx="524">
                  <c:v>0.169286318495318</c:v>
                </c:pt>
                <c:pt idx="525">
                  <c:v>0.169638401887266</c:v>
                </c:pt>
                <c:pt idx="526">
                  <c:v>0.169990609285592</c:v>
                </c:pt>
                <c:pt idx="527">
                  <c:v>0.170342940777676</c:v>
                </c:pt>
                <c:pt idx="528">
                  <c:v>0.170695396450996</c:v>
                </c:pt>
                <c:pt idx="529">
                  <c:v>0.171047976393117</c:v>
                </c:pt>
                <c:pt idx="530">
                  <c:v>0.171400680691702</c:v>
                </c:pt>
                <c:pt idx="531">
                  <c:v>0.171753509434501</c:v>
                </c:pt>
                <c:pt idx="532">
                  <c:v>0.172106462709362</c:v>
                </c:pt>
                <c:pt idx="533">
                  <c:v>0.172459540604224</c:v>
                </c:pt>
                <c:pt idx="534">
                  <c:v>0.172812743207118</c:v>
                </c:pt>
                <c:pt idx="535">
                  <c:v>0.173166070606171</c:v>
                </c:pt>
                <c:pt idx="536">
                  <c:v>0.173519522889601</c:v>
                </c:pt>
                <c:pt idx="537">
                  <c:v>0.173873100145721</c:v>
                </c:pt>
                <c:pt idx="538">
                  <c:v>0.174226802462937</c:v>
                </c:pt>
                <c:pt idx="539">
                  <c:v>0.174580629929749</c:v>
                </c:pt>
                <c:pt idx="540">
                  <c:v>0.174934582634752</c:v>
                </c:pt>
                <c:pt idx="541">
                  <c:v>0.175288660666633</c:v>
                </c:pt>
                <c:pt idx="542">
                  <c:v>0.175642864114175</c:v>
                </c:pt>
                <c:pt idx="543">
                  <c:v>0.175997193066254</c:v>
                </c:pt>
                <c:pt idx="544">
                  <c:v>0.176351647611843</c:v>
                </c:pt>
                <c:pt idx="545">
                  <c:v>0.176706227840007</c:v>
                </c:pt>
                <c:pt idx="546">
                  <c:v>0.177060933839906</c:v>
                </c:pt>
                <c:pt idx="547">
                  <c:v>0.177415765700796</c:v>
                </c:pt>
                <c:pt idx="548">
                  <c:v>0.177770723512029</c:v>
                </c:pt>
                <c:pt idx="549">
                  <c:v>0.17812580736305</c:v>
                </c:pt>
                <c:pt idx="550">
                  <c:v>0.178481017343399</c:v>
                </c:pt>
                <c:pt idx="551">
                  <c:v>0.178836353542714</c:v>
                </c:pt>
                <c:pt idx="552">
                  <c:v>0.179191816050728</c:v>
                </c:pt>
                <c:pt idx="553">
                  <c:v>0.179547404957267</c:v>
                </c:pt>
                <c:pt idx="554">
                  <c:v>0.179903120352256</c:v>
                </c:pt>
                <c:pt idx="555">
                  <c:v>0.180258962325714</c:v>
                </c:pt>
                <c:pt idx="556">
                  <c:v>0.180614930967758</c:v>
                </c:pt>
                <c:pt idx="557">
                  <c:v>0.180971026368599</c:v>
                </c:pt>
                <c:pt idx="558">
                  <c:v>0.181327248618546</c:v>
                </c:pt>
                <c:pt idx="559">
                  <c:v>0.181683597808005</c:v>
                </c:pt>
                <c:pt idx="560">
                  <c:v>0.182040074027477</c:v>
                </c:pt>
                <c:pt idx="561">
                  <c:v>0.182396677367561</c:v>
                </c:pt>
                <c:pt idx="562">
                  <c:v>0.182753407918953</c:v>
                </c:pt>
                <c:pt idx="563">
                  <c:v>0.183110265772444</c:v>
                </c:pt>
                <c:pt idx="564">
                  <c:v>0.183467251018926</c:v>
                </c:pt>
                <c:pt idx="565">
                  <c:v>0.183824363749385</c:v>
                </c:pt>
                <c:pt idx="566">
                  <c:v>0.184181604054907</c:v>
                </c:pt>
                <c:pt idx="567">
                  <c:v>0.184538972026673</c:v>
                </c:pt>
                <c:pt idx="568">
                  <c:v>0.184896467755964</c:v>
                </c:pt>
                <c:pt idx="569">
                  <c:v>0.185254091334159</c:v>
                </c:pt>
                <c:pt idx="570">
                  <c:v>0.185611842852733</c:v>
                </c:pt>
                <c:pt idx="571">
                  <c:v>0.185969722403261</c:v>
                </c:pt>
                <c:pt idx="572">
                  <c:v>0.186327730077416</c:v>
                </c:pt>
                <c:pt idx="573">
                  <c:v>0.18668586596697</c:v>
                </c:pt>
                <c:pt idx="574">
                  <c:v>0.187044130163791</c:v>
                </c:pt>
                <c:pt idx="575">
                  <c:v>0.18740252275985</c:v>
                </c:pt>
                <c:pt idx="576">
                  <c:v>0.187761043847213</c:v>
                </c:pt>
                <c:pt idx="577">
                  <c:v>0.188119693518047</c:v>
                </c:pt>
                <c:pt idx="578">
                  <c:v>0.188478471864619</c:v>
                </c:pt>
                <c:pt idx="579">
                  <c:v>0.188837378979293</c:v>
                </c:pt>
                <c:pt idx="580">
                  <c:v>0.189196414954535</c:v>
                </c:pt>
                <c:pt idx="581">
                  <c:v>0.189555579882908</c:v>
                </c:pt>
                <c:pt idx="582">
                  <c:v>0.189914873857077</c:v>
                </c:pt>
                <c:pt idx="583">
                  <c:v>0.190274296969806</c:v>
                </c:pt>
                <c:pt idx="584">
                  <c:v>0.190633849313959</c:v>
                </c:pt>
                <c:pt idx="585">
                  <c:v>0.190993530982501</c:v>
                </c:pt>
                <c:pt idx="586">
                  <c:v>0.191353342068496</c:v>
                </c:pt>
                <c:pt idx="587">
                  <c:v>0.191713282665109</c:v>
                </c:pt>
                <c:pt idx="588">
                  <c:v>0.192073352865607</c:v>
                </c:pt>
                <c:pt idx="589">
                  <c:v>0.192433552763355</c:v>
                </c:pt>
                <c:pt idx="590">
                  <c:v>0.192793882451822</c:v>
                </c:pt>
                <c:pt idx="591">
                  <c:v>0.193154342024575</c:v>
                </c:pt>
                <c:pt idx="592">
                  <c:v>0.193514931575285</c:v>
                </c:pt>
                <c:pt idx="593">
                  <c:v>0.193875651197724</c:v>
                </c:pt>
                <c:pt idx="594">
                  <c:v>0.194236500985763</c:v>
                </c:pt>
                <c:pt idx="595">
                  <c:v>0.194597481033377</c:v>
                </c:pt>
                <c:pt idx="596">
                  <c:v>0.194958591434642</c:v>
                </c:pt>
                <c:pt idx="597">
                  <c:v>0.195319832283737</c:v>
                </c:pt>
                <c:pt idx="598">
                  <c:v>0.195681203674941</c:v>
                </c:pt>
                <c:pt idx="599">
                  <c:v>0.196042705702638</c:v>
                </c:pt>
                <c:pt idx="600">
                  <c:v>0.196404338461311</c:v>
                </c:pt>
                <c:pt idx="601">
                  <c:v>0.196766102045549</c:v>
                </c:pt>
                <c:pt idx="602">
                  <c:v>0.197127996550041</c:v>
                </c:pt>
                <c:pt idx="603">
                  <c:v>0.197490022069581</c:v>
                </c:pt>
                <c:pt idx="604">
                  <c:v>0.197852178699064</c:v>
                </c:pt>
                <c:pt idx="605">
                  <c:v>0.19821446653349</c:v>
                </c:pt>
                <c:pt idx="606">
                  <c:v>0.19857688566796</c:v>
                </c:pt>
                <c:pt idx="607">
                  <c:v>0.198939436197681</c:v>
                </c:pt>
                <c:pt idx="608">
                  <c:v>0.199302118217962</c:v>
                </c:pt>
                <c:pt idx="609">
                  <c:v>0.199664931824217</c:v>
                </c:pt>
                <c:pt idx="610">
                  <c:v>0.200027877111961</c:v>
                </c:pt>
                <c:pt idx="611">
                  <c:v>0.200390954176816</c:v>
                </c:pt>
                <c:pt idx="612">
                  <c:v>0.200754163114509</c:v>
                </c:pt>
                <c:pt idx="613">
                  <c:v>0.201117504020867</c:v>
                </c:pt>
                <c:pt idx="614">
                  <c:v>0.201480976991825</c:v>
                </c:pt>
                <c:pt idx="615">
                  <c:v>0.201844582123422</c:v>
                </c:pt>
                <c:pt idx="616">
                  <c:v>0.202208319511802</c:v>
                </c:pt>
                <c:pt idx="617">
                  <c:v>0.202572189253212</c:v>
                </c:pt>
                <c:pt idx="618">
                  <c:v>0.202936191444007</c:v>
                </c:pt>
                <c:pt idx="619">
                  <c:v>0.203300326180646</c:v>
                </c:pt>
                <c:pt idx="620">
                  <c:v>0.203664593559692</c:v>
                </c:pt>
                <c:pt idx="621">
                  <c:v>0.204028993677815</c:v>
                </c:pt>
                <c:pt idx="622">
                  <c:v>0.204393526631791</c:v>
                </c:pt>
                <c:pt idx="623">
                  <c:v>0.204758192518502</c:v>
                </c:pt>
                <c:pt idx="624">
                  <c:v>0.205122991434935</c:v>
                </c:pt>
                <c:pt idx="625">
                  <c:v>0.205487923478182</c:v>
                </c:pt>
                <c:pt idx="626">
                  <c:v>0.205852988745446</c:v>
                </c:pt>
                <c:pt idx="627">
                  <c:v>0.206218187334031</c:v>
                </c:pt>
                <c:pt idx="628">
                  <c:v>0.206583519341351</c:v>
                </c:pt>
                <c:pt idx="629">
                  <c:v>0.206948984864926</c:v>
                </c:pt>
                <c:pt idx="630">
                  <c:v>0.207314584002382</c:v>
                </c:pt>
                <c:pt idx="631">
                  <c:v>0.207680316851455</c:v>
                </c:pt>
                <c:pt idx="632">
                  <c:v>0.208046183509984</c:v>
                </c:pt>
                <c:pt idx="633">
                  <c:v>0.208412184075918</c:v>
                </c:pt>
                <c:pt idx="634">
                  <c:v>0.208778318647315</c:v>
                </c:pt>
                <c:pt idx="635">
                  <c:v>0.209144587322337</c:v>
                </c:pt>
                <c:pt idx="636">
                  <c:v>0.209510990199257</c:v>
                </c:pt>
                <c:pt idx="637">
                  <c:v>0.209877527376455</c:v>
                </c:pt>
                <c:pt idx="638">
                  <c:v>0.210244198952419</c:v>
                </c:pt>
                <c:pt idx="639">
                  <c:v>0.210611005025745</c:v>
                </c:pt>
                <c:pt idx="640">
                  <c:v>0.210977945695139</c:v>
                </c:pt>
                <c:pt idx="641">
                  <c:v>0.211345021059414</c:v>
                </c:pt>
                <c:pt idx="642">
                  <c:v>0.211712231217494</c:v>
                </c:pt>
                <c:pt idx="643">
                  <c:v>0.212079576268409</c:v>
                </c:pt>
                <c:pt idx="644">
                  <c:v>0.2124470563113</c:v>
                </c:pt>
                <c:pt idx="645">
                  <c:v>0.212814671445419</c:v>
                </c:pt>
                <c:pt idx="646">
                  <c:v>0.213182421770123</c:v>
                </c:pt>
                <c:pt idx="647">
                  <c:v>0.213550307384884</c:v>
                </c:pt>
                <c:pt idx="648">
                  <c:v>0.21391832838928</c:v>
                </c:pt>
                <c:pt idx="649">
                  <c:v>0.214286484883</c:v>
                </c:pt>
                <c:pt idx="650">
                  <c:v>0.214654776965843</c:v>
                </c:pt>
                <c:pt idx="651">
                  <c:v>0.215023204737719</c:v>
                </c:pt>
                <c:pt idx="652">
                  <c:v>0.215391768298648</c:v>
                </c:pt>
                <c:pt idx="653">
                  <c:v>0.215760467748761</c:v>
                </c:pt>
                <c:pt idx="654">
                  <c:v>0.2161293031883</c:v>
                </c:pt>
                <c:pt idx="655">
                  <c:v>0.216498274717616</c:v>
                </c:pt>
                <c:pt idx="656">
                  <c:v>0.216867382437173</c:v>
                </c:pt>
                <c:pt idx="657">
                  <c:v>0.217236626447547</c:v>
                </c:pt>
                <c:pt idx="658">
                  <c:v>0.217606006849423</c:v>
                </c:pt>
                <c:pt idx="659">
                  <c:v>0.217975523743599</c:v>
                </c:pt>
                <c:pt idx="660">
                  <c:v>0.218345177230986</c:v>
                </c:pt>
                <c:pt idx="661">
                  <c:v>0.218714967412604</c:v>
                </c:pt>
                <c:pt idx="662">
                  <c:v>0.219084894389588</c:v>
                </c:pt>
                <c:pt idx="663">
                  <c:v>0.219454958263184</c:v>
                </c:pt>
                <c:pt idx="664">
                  <c:v>0.219825159134749</c:v>
                </c:pt>
                <c:pt idx="665">
                  <c:v>0.220195497105756</c:v>
                </c:pt>
                <c:pt idx="666">
                  <c:v>0.220565972277788</c:v>
                </c:pt>
                <c:pt idx="667">
                  <c:v>0.220936584752542</c:v>
                </c:pt>
                <c:pt idx="668">
                  <c:v>0.221307334631828</c:v>
                </c:pt>
                <c:pt idx="669">
                  <c:v>0.221678222017569</c:v>
                </c:pt>
                <c:pt idx="670">
                  <c:v>0.222049247011801</c:v>
                </c:pt>
                <c:pt idx="671">
                  <c:v>0.222420409716676</c:v>
                </c:pt>
                <c:pt idx="672">
                  <c:v>0.222791710234456</c:v>
                </c:pt>
                <c:pt idx="673">
                  <c:v>0.223163148667521</c:v>
                </c:pt>
                <c:pt idx="674">
                  <c:v>0.223534725118362</c:v>
                </c:pt>
                <c:pt idx="675">
                  <c:v>0.223906439689586</c:v>
                </c:pt>
                <c:pt idx="676">
                  <c:v>0.224278292483913</c:v>
                </c:pt>
                <c:pt idx="677">
                  <c:v>0.22465028360418</c:v>
                </c:pt>
                <c:pt idx="678">
                  <c:v>0.225022413153335</c:v>
                </c:pt>
                <c:pt idx="679">
                  <c:v>0.225394681234446</c:v>
                </c:pt>
                <c:pt idx="680">
                  <c:v>0.225767087950692</c:v>
                </c:pt>
                <c:pt idx="681">
                  <c:v>0.226139633405369</c:v>
                </c:pt>
                <c:pt idx="682">
                  <c:v>0.226512317701888</c:v>
                </c:pt>
                <c:pt idx="683">
                  <c:v>0.226885140943777</c:v>
                </c:pt>
                <c:pt idx="684">
                  <c:v>0.227258103234677</c:v>
                </c:pt>
                <c:pt idx="685">
                  <c:v>0.227631204678349</c:v>
                </c:pt>
                <c:pt idx="686">
                  <c:v>0.228004445378666</c:v>
                </c:pt>
                <c:pt idx="687">
                  <c:v>0.22837782543962</c:v>
                </c:pt>
                <c:pt idx="688">
                  <c:v>0.228751344965319</c:v>
                </c:pt>
                <c:pt idx="689">
                  <c:v>0.229125004059987</c:v>
                </c:pt>
                <c:pt idx="690">
                  <c:v>0.229498802827966</c:v>
                </c:pt>
                <c:pt idx="691">
                  <c:v>0.229872741373715</c:v>
                </c:pt>
                <c:pt idx="692">
                  <c:v>0.230246819801808</c:v>
                </c:pt>
                <c:pt idx="693">
                  <c:v>0.23062103821694</c:v>
                </c:pt>
                <c:pt idx="694">
                  <c:v>0.230995396723921</c:v>
                </c:pt>
                <c:pt idx="695">
                  <c:v>0.231369895427679</c:v>
                </c:pt>
                <c:pt idx="696">
                  <c:v>0.23174453443326</c:v>
                </c:pt>
                <c:pt idx="697">
                  <c:v>0.23211931384583</c:v>
                </c:pt>
                <c:pt idx="698">
                  <c:v>0.23249423377067</c:v>
                </c:pt>
                <c:pt idx="699">
                  <c:v>0.232869294313182</c:v>
                </c:pt>
                <c:pt idx="700">
                  <c:v>0.233244495578887</c:v>
                </c:pt>
                <c:pt idx="701">
                  <c:v>0.233619837673422</c:v>
                </c:pt>
                <c:pt idx="702">
                  <c:v>0.233995320702545</c:v>
                </c:pt>
                <c:pt idx="703">
                  <c:v>0.234370944772133</c:v>
                </c:pt>
                <c:pt idx="704">
                  <c:v>0.234746709988183</c:v>
                </c:pt>
                <c:pt idx="705">
                  <c:v>0.235122616456809</c:v>
                </c:pt>
                <c:pt idx="706">
                  <c:v>0.235498664284249</c:v>
                </c:pt>
                <c:pt idx="707">
                  <c:v>0.235874853576856</c:v>
                </c:pt>
                <c:pt idx="708">
                  <c:v>0.236251184441106</c:v>
                </c:pt>
                <c:pt idx="709">
                  <c:v>0.236627656983595</c:v>
                </c:pt>
                <c:pt idx="710">
                  <c:v>0.237004271311039</c:v>
                </c:pt>
                <c:pt idx="711">
                  <c:v>0.237381027530276</c:v>
                </c:pt>
                <c:pt idx="712">
                  <c:v>0.237757925748261</c:v>
                </c:pt>
                <c:pt idx="713">
                  <c:v>0.238134966072074</c:v>
                </c:pt>
                <c:pt idx="714">
                  <c:v>0.238512148608915</c:v>
                </c:pt>
                <c:pt idx="715">
                  <c:v>0.238889473466105</c:v>
                </c:pt>
                <c:pt idx="716">
                  <c:v>0.239266940751085</c:v>
                </c:pt>
                <c:pt idx="717">
                  <c:v>0.239644550571421</c:v>
                </c:pt>
                <c:pt idx="718">
                  <c:v>0.240022303034798</c:v>
                </c:pt>
                <c:pt idx="719">
                  <c:v>0.240400198249025</c:v>
                </c:pt>
                <c:pt idx="720">
                  <c:v>0.240778236322033</c:v>
                </c:pt>
                <c:pt idx="721">
                  <c:v>0.241156417361873</c:v>
                </c:pt>
                <c:pt idx="722">
                  <c:v>0.241534741476723</c:v>
                </c:pt>
                <c:pt idx="723">
                  <c:v>0.241913208774879</c:v>
                </c:pt>
                <c:pt idx="724">
                  <c:v>0.242291819364765</c:v>
                </c:pt>
                <c:pt idx="725">
                  <c:v>0.242670573354924</c:v>
                </c:pt>
                <c:pt idx="726">
                  <c:v>0.243049470854024</c:v>
                </c:pt>
                <c:pt idx="727">
                  <c:v>0.243428511970857</c:v>
                </c:pt>
                <c:pt idx="728">
                  <c:v>0.243807696814339</c:v>
                </c:pt>
                <c:pt idx="729">
                  <c:v>0.244187025493508</c:v>
                </c:pt>
                <c:pt idx="730">
                  <c:v>0.244566498117527</c:v>
                </c:pt>
                <c:pt idx="731">
                  <c:v>0.244946114795686</c:v>
                </c:pt>
                <c:pt idx="732">
                  <c:v>0.245325875637396</c:v>
                </c:pt>
                <c:pt idx="733">
                  <c:v>0.245705780752193</c:v>
                </c:pt>
                <c:pt idx="734">
                  <c:v>0.246085830249741</c:v>
                </c:pt>
                <c:pt idx="735">
                  <c:v>0.246466024239824</c:v>
                </c:pt>
                <c:pt idx="736">
                  <c:v>0.246846362832357</c:v>
                </c:pt>
                <c:pt idx="737">
                  <c:v>0.247226846137376</c:v>
                </c:pt>
                <c:pt idx="738">
                  <c:v>0.247607474265045</c:v>
                </c:pt>
                <c:pt idx="739">
                  <c:v>0.247988247325653</c:v>
                </c:pt>
                <c:pt idx="740">
                  <c:v>0.248369165429615</c:v>
                </c:pt>
                <c:pt idx="741">
                  <c:v>0.248750228687472</c:v>
                </c:pt>
                <c:pt idx="742">
                  <c:v>0.249131437209893</c:v>
                </c:pt>
                <c:pt idx="743">
                  <c:v>0.249512791107671</c:v>
                </c:pt>
                <c:pt idx="744">
                  <c:v>0.249894290491728</c:v>
                </c:pt>
                <c:pt idx="745">
                  <c:v>0.250275935473112</c:v>
                </c:pt>
                <c:pt idx="746">
                  <c:v>0.250657726162999</c:v>
                </c:pt>
                <c:pt idx="747">
                  <c:v>0.251039662672691</c:v>
                </c:pt>
                <c:pt idx="748">
                  <c:v>0.251421745113618</c:v>
                </c:pt>
                <c:pt idx="749">
                  <c:v>0.25180397359734</c:v>
                </c:pt>
                <c:pt idx="750">
                  <c:v>0.252186348235541</c:v>
                </c:pt>
                <c:pt idx="751">
                  <c:v>0.252568869140037</c:v>
                </c:pt>
                <c:pt idx="752">
                  <c:v>0.252951536422769</c:v>
                </c:pt>
                <c:pt idx="753">
                  <c:v>0.25333435019581</c:v>
                </c:pt>
                <c:pt idx="754">
                  <c:v>0.253717310571359</c:v>
                </c:pt>
                <c:pt idx="755">
                  <c:v>0.254100417661745</c:v>
                </c:pt>
                <c:pt idx="756">
                  <c:v>0.254483671579425</c:v>
                </c:pt>
                <c:pt idx="757">
                  <c:v>0.254867072436989</c:v>
                </c:pt>
                <c:pt idx="758">
                  <c:v>0.255250620347151</c:v>
                </c:pt>
                <c:pt idx="759">
                  <c:v>0.25563431542276</c:v>
                </c:pt>
                <c:pt idx="760">
                  <c:v>0.256018157776792</c:v>
                </c:pt>
                <c:pt idx="761">
                  <c:v>0.256402147522354</c:v>
                </c:pt>
                <c:pt idx="762">
                  <c:v>0.256786284772682</c:v>
                </c:pt>
                <c:pt idx="763">
                  <c:v>0.257170569641145</c:v>
                </c:pt>
                <c:pt idx="764">
                  <c:v>0.257555002241241</c:v>
                </c:pt>
                <c:pt idx="765">
                  <c:v>0.257939582686599</c:v>
                </c:pt>
                <c:pt idx="766">
                  <c:v>0.25832431109098</c:v>
                </c:pt>
                <c:pt idx="767">
                  <c:v>0.258709187568276</c:v>
                </c:pt>
                <c:pt idx="768">
                  <c:v>0.25909421223251</c:v>
                </c:pt>
                <c:pt idx="769">
                  <c:v>0.259479385197838</c:v>
                </c:pt>
                <c:pt idx="770">
                  <c:v>0.259864706578546</c:v>
                </c:pt>
                <c:pt idx="771">
                  <c:v>0.260250176489055</c:v>
                </c:pt>
                <c:pt idx="772">
                  <c:v>0.260635795043915</c:v>
                </c:pt>
                <c:pt idx="773">
                  <c:v>0.261021562357811</c:v>
                </c:pt>
                <c:pt idx="774">
                  <c:v>0.26140747854556</c:v>
                </c:pt>
                <c:pt idx="775">
                  <c:v>0.261793543722112</c:v>
                </c:pt>
                <c:pt idx="776">
                  <c:v>0.26217975800255</c:v>
                </c:pt>
                <c:pt idx="777">
                  <c:v>0.262566121502091</c:v>
                </c:pt>
                <c:pt idx="778">
                  <c:v>0.262952634336085</c:v>
                </c:pt>
                <c:pt idx="779">
                  <c:v>0.263339296620016</c:v>
                </c:pt>
                <c:pt idx="780">
                  <c:v>0.263726108469502</c:v>
                </c:pt>
                <c:pt idx="781">
                  <c:v>0.264113070000295</c:v>
                </c:pt>
                <c:pt idx="782">
                  <c:v>0.264500181328282</c:v>
                </c:pt>
                <c:pt idx="783">
                  <c:v>0.264887442569485</c:v>
                </c:pt>
                <c:pt idx="784">
                  <c:v>0.265274853840059</c:v>
                </c:pt>
                <c:pt idx="785">
                  <c:v>0.265662415256295</c:v>
                </c:pt>
                <c:pt idx="786">
                  <c:v>0.266050126934621</c:v>
                </c:pt>
                <c:pt idx="787">
                  <c:v>0.266437988991597</c:v>
                </c:pt>
                <c:pt idx="788">
                  <c:v>0.266826001543922</c:v>
                </c:pt>
                <c:pt idx="789">
                  <c:v>0.267214164708429</c:v>
                </c:pt>
                <c:pt idx="790">
                  <c:v>0.267602478602088</c:v>
                </c:pt>
                <c:pt idx="791">
                  <c:v>0.267990943342004</c:v>
                </c:pt>
                <c:pt idx="792">
                  <c:v>0.268379559045421</c:v>
                </c:pt>
                <c:pt idx="793">
                  <c:v>0.268768325829716</c:v>
                </c:pt>
                <c:pt idx="794">
                  <c:v>0.269157243812407</c:v>
                </c:pt>
                <c:pt idx="795">
                  <c:v>0.269546313111147</c:v>
                </c:pt>
                <c:pt idx="796">
                  <c:v>0.269935533843726</c:v>
                </c:pt>
                <c:pt idx="797">
                  <c:v>0.270324906128073</c:v>
                </c:pt>
                <c:pt idx="798">
                  <c:v>0.270714430082253</c:v>
                </c:pt>
                <c:pt idx="799">
                  <c:v>0.271104105824472</c:v>
                </c:pt>
                <c:pt idx="800">
                  <c:v>0.271493933473071</c:v>
                </c:pt>
                <c:pt idx="801">
                  <c:v>0.27188391314653</c:v>
                </c:pt>
                <c:pt idx="802">
                  <c:v>0.272274044963471</c:v>
                </c:pt>
                <c:pt idx="803">
                  <c:v>0.27266432904265</c:v>
                </c:pt>
                <c:pt idx="804">
                  <c:v>0.273054765502965</c:v>
                </c:pt>
                <c:pt idx="805">
                  <c:v>0.273445354463454</c:v>
                </c:pt>
                <c:pt idx="806">
                  <c:v>0.273836096043291</c:v>
                </c:pt>
                <c:pt idx="807">
                  <c:v>0.274226990361795</c:v>
                </c:pt>
                <c:pt idx="808">
                  <c:v>0.27461803753842</c:v>
                </c:pt>
                <c:pt idx="809">
                  <c:v>0.275009237692763</c:v>
                </c:pt>
                <c:pt idx="810">
                  <c:v>0.27540059094456</c:v>
                </c:pt>
                <c:pt idx="811">
                  <c:v>0.275792097413689</c:v>
                </c:pt>
                <c:pt idx="812">
                  <c:v>0.276183757220168</c:v>
                </c:pt>
                <c:pt idx="813">
                  <c:v>0.276575570484156</c:v>
                </c:pt>
                <c:pt idx="814">
                  <c:v>0.276967537325953</c:v>
                </c:pt>
                <c:pt idx="815">
                  <c:v>0.277359657866003</c:v>
                </c:pt>
                <c:pt idx="816">
                  <c:v>0.277751932224887</c:v>
                </c:pt>
                <c:pt idx="817">
                  <c:v>0.278144360523333</c:v>
                </c:pt>
                <c:pt idx="818">
                  <c:v>0.278536942882208</c:v>
                </c:pt>
                <c:pt idx="819">
                  <c:v>0.278929679422523</c:v>
                </c:pt>
                <c:pt idx="820">
                  <c:v>0.279322570265429</c:v>
                </c:pt>
                <c:pt idx="821">
                  <c:v>0.279715615532224</c:v>
                </c:pt>
                <c:pt idx="822">
                  <c:v>0.280108815344346</c:v>
                </c:pt>
                <c:pt idx="823">
                  <c:v>0.280502169823377</c:v>
                </c:pt>
                <c:pt idx="824">
                  <c:v>0.280895679091043</c:v>
                </c:pt>
                <c:pt idx="825">
                  <c:v>0.281289343269214</c:v>
                </c:pt>
                <c:pt idx="826">
                  <c:v>0.281683162479902</c:v>
                </c:pt>
                <c:pt idx="827">
                  <c:v>0.282077136845266</c:v>
                </c:pt>
                <c:pt idx="828">
                  <c:v>0.282471266487608</c:v>
                </c:pt>
                <c:pt idx="829">
                  <c:v>0.282865551529374</c:v>
                </c:pt>
                <c:pt idx="830">
                  <c:v>0.283259992093157</c:v>
                </c:pt>
                <c:pt idx="831">
                  <c:v>0.283654588301693</c:v>
                </c:pt>
                <c:pt idx="832">
                  <c:v>0.284049340277863</c:v>
                </c:pt>
                <c:pt idx="833">
                  <c:v>0.284444248144697</c:v>
                </c:pt>
                <c:pt idx="834">
                  <c:v>0.284839312025367</c:v>
                </c:pt>
                <c:pt idx="835">
                  <c:v>0.285234532043192</c:v>
                </c:pt>
                <c:pt idx="836">
                  <c:v>0.28562990832164</c:v>
                </c:pt>
                <c:pt idx="837">
                  <c:v>0.286025440984322</c:v>
                </c:pt>
                <c:pt idx="838">
                  <c:v>0.286421130154997</c:v>
                </c:pt>
                <c:pt idx="839">
                  <c:v>0.286816975957572</c:v>
                </c:pt>
                <c:pt idx="840">
                  <c:v>0.287212978516099</c:v>
                </c:pt>
                <c:pt idx="841">
                  <c:v>0.28760913795478</c:v>
                </c:pt>
                <c:pt idx="842">
                  <c:v>0.288005454397962</c:v>
                </c:pt>
                <c:pt idx="843">
                  <c:v>0.288401927970143</c:v>
                </c:pt>
                <c:pt idx="844">
                  <c:v>0.288798558795965</c:v>
                </c:pt>
                <c:pt idx="845">
                  <c:v>0.289195347000223</c:v>
                </c:pt>
                <c:pt idx="846">
                  <c:v>0.289592292707858</c:v>
                </c:pt>
                <c:pt idx="847">
                  <c:v>0.289989396043959</c:v>
                </c:pt>
                <c:pt idx="848">
                  <c:v>0.290386657133767</c:v>
                </c:pt>
                <c:pt idx="849">
                  <c:v>0.290784076102669</c:v>
                </c:pt>
                <c:pt idx="850">
                  <c:v>0.291181653076204</c:v>
                </c:pt>
                <c:pt idx="851">
                  <c:v>0.291579388180061</c:v>
                </c:pt>
                <c:pt idx="852">
                  <c:v>0.291977281540076</c:v>
                </c:pt>
                <c:pt idx="853">
                  <c:v>0.292375333282238</c:v>
                </c:pt>
                <c:pt idx="854">
                  <c:v>0.292773543532687</c:v>
                </c:pt>
                <c:pt idx="855">
                  <c:v>0.293171912417711</c:v>
                </c:pt>
                <c:pt idx="856">
                  <c:v>0.293570440063751</c:v>
                </c:pt>
                <c:pt idx="857">
                  <c:v>0.293969126597399</c:v>
                </c:pt>
                <c:pt idx="858">
                  <c:v>0.294367972145398</c:v>
                </c:pt>
                <c:pt idx="859">
                  <c:v>0.294766976834643</c:v>
                </c:pt>
                <c:pt idx="860">
                  <c:v>0.295166140792181</c:v>
                </c:pt>
                <c:pt idx="861">
                  <c:v>0.295565464145211</c:v>
                </c:pt>
                <c:pt idx="862">
                  <c:v>0.295964947021085</c:v>
                </c:pt>
                <c:pt idx="863">
                  <c:v>0.296364589547306</c:v>
                </c:pt>
                <c:pt idx="864">
                  <c:v>0.296764391851533</c:v>
                </c:pt>
                <c:pt idx="865">
                  <c:v>0.297164354061575</c:v>
                </c:pt>
                <c:pt idx="866">
                  <c:v>0.297564476305396</c:v>
                </c:pt>
                <c:pt idx="867">
                  <c:v>0.297964758711113</c:v>
                </c:pt>
                <c:pt idx="868">
                  <c:v>0.298365201406998</c:v>
                </c:pt>
                <c:pt idx="869">
                  <c:v>0.298765804521477</c:v>
                </c:pt>
                <c:pt idx="870">
                  <c:v>0.299166568183128</c:v>
                </c:pt>
                <c:pt idx="871">
                  <c:v>0.299567492520687</c:v>
                </c:pt>
                <c:pt idx="872">
                  <c:v>0.299968577663044</c:v>
                </c:pt>
                <c:pt idx="873">
                  <c:v>0.300369823739242</c:v>
                </c:pt>
                <c:pt idx="874">
                  <c:v>0.300771230878482</c:v>
                </c:pt>
                <c:pt idx="875">
                  <c:v>0.30117279921012</c:v>
                </c:pt>
                <c:pt idx="876">
                  <c:v>0.301574528863666</c:v>
                </c:pt>
                <c:pt idx="877">
                  <c:v>0.301976419968789</c:v>
                </c:pt>
                <c:pt idx="878">
                  <c:v>0.302378472655312</c:v>
                </c:pt>
                <c:pt idx="879">
                  <c:v>0.302780687053217</c:v>
                </c:pt>
                <c:pt idx="880">
                  <c:v>0.303183063292641</c:v>
                </c:pt>
                <c:pt idx="881">
                  <c:v>0.303585601503879</c:v>
                </c:pt>
                <c:pt idx="882">
                  <c:v>0.303988301817383</c:v>
                </c:pt>
                <c:pt idx="883">
                  <c:v>0.304391164363763</c:v>
                </c:pt>
                <c:pt idx="884">
                  <c:v>0.304794189273786</c:v>
                </c:pt>
                <c:pt idx="885">
                  <c:v>0.30519737667838</c:v>
                </c:pt>
                <c:pt idx="886">
                  <c:v>0.305600726708627</c:v>
                </c:pt>
                <c:pt idx="887">
                  <c:v>0.306004239495771</c:v>
                </c:pt>
                <c:pt idx="888">
                  <c:v>0.306407915171215</c:v>
                </c:pt>
                <c:pt idx="889">
                  <c:v>0.306811753866519</c:v>
                </c:pt>
                <c:pt idx="890">
                  <c:v>0.307215755713403</c:v>
                </c:pt>
                <c:pt idx="891">
                  <c:v>0.307619920843749</c:v>
                </c:pt>
                <c:pt idx="892">
                  <c:v>0.308024249389597</c:v>
                </c:pt>
                <c:pt idx="893">
                  <c:v>0.308428741483147</c:v>
                </c:pt>
                <c:pt idx="894">
                  <c:v>0.30883339725676</c:v>
                </c:pt>
                <c:pt idx="895">
                  <c:v>0.309238216842958</c:v>
                </c:pt>
                <c:pt idx="896">
                  <c:v>0.309643200374425</c:v>
                </c:pt>
                <c:pt idx="897">
                  <c:v>0.310048347984003</c:v>
                </c:pt>
                <c:pt idx="898">
                  <c:v>0.310453659804698</c:v>
                </c:pt>
                <c:pt idx="899">
                  <c:v>0.310859135969679</c:v>
                </c:pt>
                <c:pt idx="900">
                  <c:v>0.311264776612274</c:v>
                </c:pt>
                <c:pt idx="901">
                  <c:v>0.311670581865975</c:v>
                </c:pt>
                <c:pt idx="902">
                  <c:v>0.312076551864436</c:v>
                </c:pt>
                <c:pt idx="903">
                  <c:v>0.312482686741476</c:v>
                </c:pt>
                <c:pt idx="904">
                  <c:v>0.312888986631073</c:v>
                </c:pt>
                <c:pt idx="905">
                  <c:v>0.313295451667372</c:v>
                </c:pt>
                <c:pt idx="906">
                  <c:v>0.313702081984679</c:v>
                </c:pt>
                <c:pt idx="907">
                  <c:v>0.314108877717467</c:v>
                </c:pt>
                <c:pt idx="908">
                  <c:v>0.314515839000371</c:v>
                </c:pt>
                <c:pt idx="909">
                  <c:v>0.31492296596819</c:v>
                </c:pt>
                <c:pt idx="910">
                  <c:v>0.315330258755889</c:v>
                </c:pt>
                <c:pt idx="911">
                  <c:v>0.315737717498597</c:v>
                </c:pt>
                <c:pt idx="912">
                  <c:v>0.31614534233161</c:v>
                </c:pt>
                <c:pt idx="913">
                  <c:v>0.316553133390387</c:v>
                </c:pt>
                <c:pt idx="914">
                  <c:v>0.316961090810555</c:v>
                </c:pt>
                <c:pt idx="915">
                  <c:v>0.317369214727905</c:v>
                </c:pt>
                <c:pt idx="916">
                  <c:v>0.317777505278397</c:v>
                </c:pt>
                <c:pt idx="917">
                  <c:v>0.318185962598155</c:v>
                </c:pt>
                <c:pt idx="918">
                  <c:v>0.318594586823472</c:v>
                </c:pt>
                <c:pt idx="919">
                  <c:v>0.319003378090805</c:v>
                </c:pt>
                <c:pt idx="920">
                  <c:v>0.319412336536782</c:v>
                </c:pt>
                <c:pt idx="921">
                  <c:v>0.319821462298197</c:v>
                </c:pt>
                <c:pt idx="922">
                  <c:v>0.320230755512013</c:v>
                </c:pt>
                <c:pt idx="923">
                  <c:v>0.320640216315358</c:v>
                </c:pt>
                <c:pt idx="924">
                  <c:v>0.321049844845533</c:v>
                </c:pt>
                <c:pt idx="925">
                  <c:v>0.321459641240006</c:v>
                </c:pt>
                <c:pt idx="926">
                  <c:v>0.321869605636411</c:v>
                </c:pt>
                <c:pt idx="927">
                  <c:v>0.322279738172557</c:v>
                </c:pt>
                <c:pt idx="928">
                  <c:v>0.322690038986419</c:v>
                </c:pt>
                <c:pt idx="929">
                  <c:v>0.323100508216142</c:v>
                </c:pt>
                <c:pt idx="930">
                  <c:v>0.323511146000043</c:v>
                </c:pt>
                <c:pt idx="931">
                  <c:v>0.323921952476607</c:v>
                </c:pt>
                <c:pt idx="932">
                  <c:v>0.324332927784491</c:v>
                </c:pt>
                <c:pt idx="933">
                  <c:v>0.324744072062524</c:v>
                </c:pt>
                <c:pt idx="934">
                  <c:v>0.325155385449705</c:v>
                </c:pt>
                <c:pt idx="935">
                  <c:v>0.325566868085205</c:v>
                </c:pt>
                <c:pt idx="936">
                  <c:v>0.325978520108367</c:v>
                </c:pt>
                <c:pt idx="937">
                  <c:v>0.326390341658705</c:v>
                </c:pt>
                <c:pt idx="938">
                  <c:v>0.326802332875908</c:v>
                </c:pt>
                <c:pt idx="939">
                  <c:v>0.327214493899835</c:v>
                </c:pt>
                <c:pt idx="940">
                  <c:v>0.32762682487052</c:v>
                </c:pt>
                <c:pt idx="941">
                  <c:v>0.328039325928168</c:v>
                </c:pt>
                <c:pt idx="942">
                  <c:v>0.328451997213161</c:v>
                </c:pt>
                <c:pt idx="943">
                  <c:v>0.328864838866051</c:v>
                </c:pt>
                <c:pt idx="944">
                  <c:v>0.329277851027567</c:v>
                </c:pt>
                <c:pt idx="945">
                  <c:v>0.329691033838612</c:v>
                </c:pt>
                <c:pt idx="946">
                  <c:v>0.330104387440262</c:v>
                </c:pt>
                <c:pt idx="947">
                  <c:v>0.330517911973769</c:v>
                </c:pt>
                <c:pt idx="948">
                  <c:v>0.330931607580562</c:v>
                </c:pt>
                <c:pt idx="949">
                  <c:v>0.331345474402243</c:v>
                </c:pt>
                <c:pt idx="950">
                  <c:v>0.331759512580592</c:v>
                </c:pt>
                <c:pt idx="951">
                  <c:v>0.332173722257563</c:v>
                </c:pt>
                <c:pt idx="952">
                  <c:v>0.332588103575289</c:v>
                </c:pt>
                <c:pt idx="953">
                  <c:v>0.333002656676077</c:v>
                </c:pt>
                <c:pt idx="954">
                  <c:v>0.333417381702413</c:v>
                </c:pt>
                <c:pt idx="955">
                  <c:v>0.33383227879696</c:v>
                </c:pt>
                <c:pt idx="956">
                  <c:v>0.334247348102558</c:v>
                </c:pt>
                <c:pt idx="957">
                  <c:v>0.334662589762227</c:v>
                </c:pt>
                <c:pt idx="958">
                  <c:v>0.335078003919162</c:v>
                </c:pt>
                <c:pt idx="959">
                  <c:v>0.335493590716738</c:v>
                </c:pt>
                <c:pt idx="960">
                  <c:v>0.33590935029851</c:v>
                </c:pt>
                <c:pt idx="961">
                  <c:v>0.336325282808211</c:v>
                </c:pt>
                <c:pt idx="962">
                  <c:v>0.336741388389753</c:v>
                </c:pt>
                <c:pt idx="963">
                  <c:v>0.337157667187229</c:v>
                </c:pt>
                <c:pt idx="964">
                  <c:v>0.33757411934491</c:v>
                </c:pt>
                <c:pt idx="965">
                  <c:v>0.337990745007251</c:v>
                </c:pt>
                <c:pt idx="966">
                  <c:v>0.338407544318883</c:v>
                </c:pt>
                <c:pt idx="967">
                  <c:v>0.33882451742462</c:v>
                </c:pt>
                <c:pt idx="968">
                  <c:v>0.33924166446946</c:v>
                </c:pt>
                <c:pt idx="969">
                  <c:v>0.339658985598577</c:v>
                </c:pt>
                <c:pt idx="970">
                  <c:v>0.340076480957332</c:v>
                </c:pt>
                <c:pt idx="971">
                  <c:v>0.340494150691264</c:v>
                </c:pt>
                <c:pt idx="972">
                  <c:v>0.340911994946098</c:v>
                </c:pt>
                <c:pt idx="973">
                  <c:v>0.34133001386774</c:v>
                </c:pt>
                <c:pt idx="974">
                  <c:v>0.341748207602277</c:v>
                </c:pt>
                <c:pt idx="975">
                  <c:v>0.342166576295984</c:v>
                </c:pt>
                <c:pt idx="976">
                  <c:v>0.342585120095316</c:v>
                </c:pt>
                <c:pt idx="977">
                  <c:v>0.343003839146913</c:v>
                </c:pt>
                <c:pt idx="978">
                  <c:v>0.3434227335976</c:v>
                </c:pt>
                <c:pt idx="979">
                  <c:v>0.343841803594385</c:v>
                </c:pt>
                <c:pt idx="980">
                  <c:v>0.344261049284463</c:v>
                </c:pt>
                <c:pt idx="981">
                  <c:v>0.344680470815213</c:v>
                </c:pt>
                <c:pt idx="982">
                  <c:v>0.345100068334199</c:v>
                </c:pt>
                <c:pt idx="983">
                  <c:v>0.345519841989171</c:v>
                </c:pt>
                <c:pt idx="984">
                  <c:v>0.345939791928067</c:v>
                </c:pt>
                <c:pt idx="985">
                  <c:v>0.34635991829901</c:v>
                </c:pt>
                <c:pt idx="986">
                  <c:v>0.346780221250309</c:v>
                </c:pt>
                <c:pt idx="987">
                  <c:v>0.34720070093046</c:v>
                </c:pt>
                <c:pt idx="988">
                  <c:v>0.34762135748815</c:v>
                </c:pt>
                <c:pt idx="989">
                  <c:v>0.348042191072248</c:v>
                </c:pt>
                <c:pt idx="990">
                  <c:v>0.348463201831817</c:v>
                </c:pt>
                <c:pt idx="991">
                  <c:v>0.348884389916103</c:v>
                </c:pt>
                <c:pt idx="992">
                  <c:v>0.349305755474544</c:v>
                </c:pt>
                <c:pt idx="993">
                  <c:v>0.349727298656766</c:v>
                </c:pt>
                <c:pt idx="994">
                  <c:v>0.350149019612584</c:v>
                </c:pt>
                <c:pt idx="995">
                  <c:v>0.350570918492004</c:v>
                </c:pt>
                <c:pt idx="996">
                  <c:v>0.35099299544522</c:v>
                </c:pt>
                <c:pt idx="997">
                  <c:v>0.351415250622618</c:v>
                </c:pt>
                <c:pt idx="998">
                  <c:v>0.351837684174772</c:v>
                </c:pt>
                <c:pt idx="999">
                  <c:v>0.352260296252451</c:v>
                </c:pt>
                <c:pt idx="1000">
                  <c:v>0.352683087006611</c:v>
                </c:pt>
                <c:pt idx="1001">
                  <c:v>0.353106056588402</c:v>
                </c:pt>
                <c:pt idx="1002">
                  <c:v>0.353529205149166</c:v>
                </c:pt>
                <c:pt idx="1003">
                  <c:v>0.353952532840435</c:v>
                </c:pt>
                <c:pt idx="1004">
                  <c:v>0.354376039813937</c:v>
                </c:pt>
                <c:pt idx="1005">
                  <c:v>0.354799726221589</c:v>
                </c:pt>
                <c:pt idx="1006">
                  <c:v>0.355223592215505</c:v>
                </c:pt>
                <c:pt idx="1007">
                  <c:v>0.355647637947989</c:v>
                </c:pt>
                <c:pt idx="1008">
                  <c:v>0.356071863571541</c:v>
                </c:pt>
                <c:pt idx="1009">
                  <c:v>0.356496269238855</c:v>
                </c:pt>
                <c:pt idx="1010">
                  <c:v>0.356920855102818</c:v>
                </c:pt>
                <c:pt idx="1011">
                  <c:v>0.357345621316514</c:v>
                </c:pt>
                <c:pt idx="1012">
                  <c:v>0.35777056803322</c:v>
                </c:pt>
                <c:pt idx="1013">
                  <c:v>0.358195695406411</c:v>
                </c:pt>
                <c:pt idx="1014">
                  <c:v>0.358621003589755</c:v>
                </c:pt>
                <c:pt idx="1015">
                  <c:v>0.359046492737118</c:v>
                </c:pt>
                <c:pt idx="1016">
                  <c:v>0.359472163002562</c:v>
                </c:pt>
                <c:pt idx="1017">
                  <c:v>0.359898014540346</c:v>
                </c:pt>
                <c:pt idx="1018">
                  <c:v>0.360324047504926</c:v>
                </c:pt>
                <c:pt idx="1019">
                  <c:v>0.360750262050955</c:v>
                </c:pt>
                <c:pt idx="1020">
                  <c:v>0.361176658333285</c:v>
                </c:pt>
                <c:pt idx="1021">
                  <c:v>0.361603236506965</c:v>
                </c:pt>
                <c:pt idx="1022">
                  <c:v>0.362029996727243</c:v>
                </c:pt>
                <c:pt idx="1023">
                  <c:v>0.362456939149566</c:v>
                </c:pt>
                <c:pt idx="1024">
                  <c:v>0.36288406392958</c:v>
                </c:pt>
                <c:pt idx="1025">
                  <c:v>0.36331137122313</c:v>
                </c:pt>
                <c:pt idx="1026">
                  <c:v>0.363738861186263</c:v>
                </c:pt>
                <c:pt idx="1027">
                  <c:v>0.364166533975223</c:v>
                </c:pt>
                <c:pt idx="1028">
                  <c:v>0.364594389746457</c:v>
                </c:pt>
                <c:pt idx="1029">
                  <c:v>0.365022428656611</c:v>
                </c:pt>
                <c:pt idx="1030">
                  <c:v>0.365450650862535</c:v>
                </c:pt>
                <c:pt idx="1031">
                  <c:v>0.365879056521278</c:v>
                </c:pt>
                <c:pt idx="1032">
                  <c:v>0.366307645790092</c:v>
                </c:pt>
                <c:pt idx="1033">
                  <c:v>0.36673641882643</c:v>
                </c:pt>
                <c:pt idx="1034">
                  <c:v>0.36716537578795</c:v>
                </c:pt>
                <c:pt idx="1035">
                  <c:v>0.367594516832512</c:v>
                </c:pt>
                <c:pt idx="1036">
                  <c:v>0.368023842118178</c:v>
                </c:pt>
                <c:pt idx="1037">
                  <c:v>0.368453351803215</c:v>
                </c:pt>
                <c:pt idx="1038">
                  <c:v>0.368883046046094</c:v>
                </c:pt>
                <c:pt idx="1039">
                  <c:v>0.369312925005489</c:v>
                </c:pt>
                <c:pt idx="1040">
                  <c:v>0.369742988840282</c:v>
                </c:pt>
                <c:pt idx="1041">
                  <c:v>0.370173237709555</c:v>
                </c:pt>
                <c:pt idx="1042">
                  <c:v>0.370603671772601</c:v>
                </c:pt>
                <c:pt idx="1043">
                  <c:v>0.371034291188914</c:v>
                </c:pt>
                <c:pt idx="1044">
                  <c:v>0.371465096118198</c:v>
                </c:pt>
                <c:pt idx="1045">
                  <c:v>0.37189608672036</c:v>
                </c:pt>
                <c:pt idx="1046">
                  <c:v>0.372327263155516</c:v>
                </c:pt>
                <c:pt idx="1047">
                  <c:v>0.37275862558399</c:v>
                </c:pt>
                <c:pt idx="1048">
                  <c:v>0.373190174166311</c:v>
                </c:pt>
                <c:pt idx="1049">
                  <c:v>0.373621909063217</c:v>
                </c:pt>
                <c:pt idx="1050">
                  <c:v>0.374053830435656</c:v>
                </c:pt>
                <c:pt idx="1051">
                  <c:v>0.374485938444782</c:v>
                </c:pt>
                <c:pt idx="1052">
                  <c:v>0.374918233251959</c:v>
                </c:pt>
                <c:pt idx="1053">
                  <c:v>0.375350715018761</c:v>
                </c:pt>
                <c:pt idx="1054">
                  <c:v>0.375783383906971</c:v>
                </c:pt>
                <c:pt idx="1055">
                  <c:v>0.376216240078583</c:v>
                </c:pt>
                <c:pt idx="1056">
                  <c:v>0.3766492836958</c:v>
                </c:pt>
                <c:pt idx="1057">
                  <c:v>0.377082514921037</c:v>
                </c:pt>
                <c:pt idx="1058">
                  <c:v>0.377515933916919</c:v>
                </c:pt>
                <c:pt idx="1059">
                  <c:v>0.377949540846284</c:v>
                </c:pt>
                <c:pt idx="1060">
                  <c:v>0.378383335872182</c:v>
                </c:pt>
                <c:pt idx="1061">
                  <c:v>0.378817319157872</c:v>
                </c:pt>
                <c:pt idx="1062">
                  <c:v>0.379251490866831</c:v>
                </c:pt>
                <c:pt idx="1063">
                  <c:v>0.379685851162745</c:v>
                </c:pt>
                <c:pt idx="1064">
                  <c:v>0.380120400209514</c:v>
                </c:pt>
                <c:pt idx="1065">
                  <c:v>0.380555138171253</c:v>
                </c:pt>
                <c:pt idx="1066">
                  <c:v>0.38099006521229</c:v>
                </c:pt>
                <c:pt idx="1067">
                  <c:v>0.381425181497168</c:v>
                </c:pt>
                <c:pt idx="1068">
                  <c:v>0.381860487190646</c:v>
                </c:pt>
                <c:pt idx="1069">
                  <c:v>0.382295982457696</c:v>
                </c:pt>
                <c:pt idx="1070">
                  <c:v>0.382731667463507</c:v>
                </c:pt>
                <c:pt idx="1071">
                  <c:v>0.383167542373483</c:v>
                </c:pt>
                <c:pt idx="1072">
                  <c:v>0.383603607353247</c:v>
                </c:pt>
                <c:pt idx="1073">
                  <c:v>0.384039862568635</c:v>
                </c:pt>
                <c:pt idx="1074">
                  <c:v>0.384476308185702</c:v>
                </c:pt>
                <c:pt idx="1075">
                  <c:v>0.384912944370723</c:v>
                </c:pt>
                <c:pt idx="1076">
                  <c:v>0.385349771290185</c:v>
                </c:pt>
                <c:pt idx="1077">
                  <c:v>0.385786789110799</c:v>
                </c:pt>
                <c:pt idx="1078">
                  <c:v>0.386223997999492</c:v>
                </c:pt>
                <c:pt idx="1079">
                  <c:v>0.38666139812341</c:v>
                </c:pt>
                <c:pt idx="1080">
                  <c:v>0.387098989649918</c:v>
                </c:pt>
                <c:pt idx="1081">
                  <c:v>0.387536772746604</c:v>
                </c:pt>
                <c:pt idx="1082">
                  <c:v>0.387974747581272</c:v>
                </c:pt>
                <c:pt idx="1083">
                  <c:v>0.388412914321949</c:v>
                </c:pt>
                <c:pt idx="1084">
                  <c:v>0.388851273136882</c:v>
                </c:pt>
                <c:pt idx="1085">
                  <c:v>0.38928982419454</c:v>
                </c:pt>
                <c:pt idx="1086">
                  <c:v>0.389728567663613</c:v>
                </c:pt>
                <c:pt idx="1087">
                  <c:v>0.390167503713015</c:v>
                </c:pt>
                <c:pt idx="1088">
                  <c:v>0.39060663251188</c:v>
                </c:pt>
                <c:pt idx="1089">
                  <c:v>0.391045954229566</c:v>
                </c:pt>
                <c:pt idx="1090">
                  <c:v>0.391485469035655</c:v>
                </c:pt>
                <c:pt idx="1091">
                  <c:v>0.391925177099951</c:v>
                </c:pt>
                <c:pt idx="1092">
                  <c:v>0.392365078592485</c:v>
                </c:pt>
                <c:pt idx="1093">
                  <c:v>0.392805173683509</c:v>
                </c:pt>
                <c:pt idx="1094">
                  <c:v>0.393245462543502</c:v>
                </c:pt>
                <c:pt idx="1095">
                  <c:v>0.393685945343168</c:v>
                </c:pt>
                <c:pt idx="1096">
                  <c:v>0.394126622253436</c:v>
                </c:pt>
                <c:pt idx="1097">
                  <c:v>0.394567493445462</c:v>
                </c:pt>
                <c:pt idx="1098">
                  <c:v>0.395008559090628</c:v>
                </c:pt>
                <c:pt idx="1099">
                  <c:v>0.395449819360543</c:v>
                </c:pt>
                <c:pt idx="1100">
                  <c:v>0.395891274427042</c:v>
                </c:pt>
                <c:pt idx="1101">
                  <c:v>0.396332924462191</c:v>
                </c:pt>
                <c:pt idx="1102">
                  <c:v>0.39677476963828</c:v>
                </c:pt>
                <c:pt idx="1103">
                  <c:v>0.39721681012783</c:v>
                </c:pt>
                <c:pt idx="1104">
                  <c:v>0.397659046103591</c:v>
                </c:pt>
                <c:pt idx="1105">
                  <c:v>0.398101477738541</c:v>
                </c:pt>
                <c:pt idx="1106">
                  <c:v>0.398544105205888</c:v>
                </c:pt>
                <c:pt idx="1107">
                  <c:v>0.39898692867907</c:v>
                </c:pt>
                <c:pt idx="1108">
                  <c:v>0.399429948331758</c:v>
                </c:pt>
                <c:pt idx="1109">
                  <c:v>0.399873164337849</c:v>
                </c:pt>
                <c:pt idx="1110">
                  <c:v>0.400316576871476</c:v>
                </c:pt>
                <c:pt idx="1111">
                  <c:v>0.400760186107001</c:v>
                </c:pt>
                <c:pt idx="1112">
                  <c:v>0.401203992219019</c:v>
                </c:pt>
                <c:pt idx="1113">
                  <c:v>0.401647995382359</c:v>
                </c:pt>
                <c:pt idx="1114">
                  <c:v>0.402092195772079</c:v>
                </c:pt>
                <c:pt idx="1115">
                  <c:v>0.402536593563476</c:v>
                </c:pt>
                <c:pt idx="1116">
                  <c:v>0.402981188932075</c:v>
                </c:pt>
                <c:pt idx="1117">
                  <c:v>0.403425982053639</c:v>
                </c:pt>
                <c:pt idx="1118">
                  <c:v>0.403870973104165</c:v>
                </c:pt>
                <c:pt idx="1119">
                  <c:v>0.404316162259885</c:v>
                </c:pt>
                <c:pt idx="1120">
                  <c:v>0.404761549697264</c:v>
                </c:pt>
                <c:pt idx="1121">
                  <c:v>0.405207135593008</c:v>
                </c:pt>
                <c:pt idx="1122">
                  <c:v>0.405652920124054</c:v>
                </c:pt>
                <c:pt idx="1123">
                  <c:v>0.406098903467579</c:v>
                </c:pt>
                <c:pt idx="1124">
                  <c:v>0.406545085800997</c:v>
                </c:pt>
                <c:pt idx="1125">
                  <c:v>0.406991467301957</c:v>
                </c:pt>
                <c:pt idx="1126">
                  <c:v>0.407438048148349</c:v>
                </c:pt>
                <c:pt idx="1127">
                  <c:v>0.407884828518301</c:v>
                </c:pt>
                <c:pt idx="1128">
                  <c:v>0.408331808590177</c:v>
                </c:pt>
                <c:pt idx="1129">
                  <c:v>0.408778988542584</c:v>
                </c:pt>
                <c:pt idx="1130">
                  <c:v>0.409226368554367</c:v>
                </c:pt>
                <c:pt idx="1131">
                  <c:v>0.409673948804611</c:v>
                </c:pt>
                <c:pt idx="1132">
                  <c:v>0.410121729472641</c:v>
                </c:pt>
                <c:pt idx="1133">
                  <c:v>0.410569710738025</c:v>
                </c:pt>
                <c:pt idx="1134">
                  <c:v>0.411017892780572</c:v>
                </c:pt>
                <c:pt idx="1135">
                  <c:v>0.41146627578033</c:v>
                </c:pt>
                <c:pt idx="1136">
                  <c:v>0.411914859917592</c:v>
                </c:pt>
                <c:pt idx="1137">
                  <c:v>0.412363645372895</c:v>
                </c:pt>
                <c:pt idx="1138">
                  <c:v>0.412812632327015</c:v>
                </c:pt>
                <c:pt idx="1139">
                  <c:v>0.413261820960975</c:v>
                </c:pt>
                <c:pt idx="1140">
                  <c:v>0.413711211456041</c:v>
                </c:pt>
                <c:pt idx="1141">
                  <c:v>0.414160803993724</c:v>
                </c:pt>
                <c:pt idx="1142">
                  <c:v>0.414610598755779</c:v>
                </c:pt>
                <c:pt idx="1143">
                  <c:v>0.415060595924206</c:v>
                </c:pt>
                <c:pt idx="1144">
                  <c:v>0.415510795681253</c:v>
                </c:pt>
                <c:pt idx="1145">
                  <c:v>0.415961198209412</c:v>
                </c:pt>
                <c:pt idx="1146">
                  <c:v>0.416411803691422</c:v>
                </c:pt>
                <c:pt idx="1147">
                  <c:v>0.416862612310271</c:v>
                </c:pt>
                <c:pt idx="1148">
                  <c:v>0.417313624249193</c:v>
                </c:pt>
                <c:pt idx="1149">
                  <c:v>0.41776483969167</c:v>
                </c:pt>
                <c:pt idx="1150">
                  <c:v>0.418216258821433</c:v>
                </c:pt>
                <c:pt idx="1151">
                  <c:v>0.418667881822461</c:v>
                </c:pt>
                <c:pt idx="1152">
                  <c:v>0.419119708878984</c:v>
                </c:pt>
                <c:pt idx="1153">
                  <c:v>0.41957174017548</c:v>
                </c:pt>
                <c:pt idx="1154">
                  <c:v>0.420023975896679</c:v>
                </c:pt>
                <c:pt idx="1155">
                  <c:v>0.420476416227562</c:v>
                </c:pt>
                <c:pt idx="1156">
                  <c:v>0.420929061353358</c:v>
                </c:pt>
                <c:pt idx="1157">
                  <c:v>0.421381911459551</c:v>
                </c:pt>
                <c:pt idx="1158">
                  <c:v>0.421834966731875</c:v>
                </c:pt>
                <c:pt idx="1159">
                  <c:v>0.422288227356319</c:v>
                </c:pt>
                <c:pt idx="1160">
                  <c:v>0.422741693519122</c:v>
                </c:pt>
                <c:pt idx="1161">
                  <c:v>0.423195365406779</c:v>
                </c:pt>
                <c:pt idx="1162">
                  <c:v>0.423649243206038</c:v>
                </c:pt>
                <c:pt idx="1163">
                  <c:v>0.4241033271039</c:v>
                </c:pt>
                <c:pt idx="1164">
                  <c:v>0.424557617287624</c:v>
                </c:pt>
                <c:pt idx="1165">
                  <c:v>0.42501211394472</c:v>
                </c:pt>
                <c:pt idx="1166">
                  <c:v>0.425466817262959</c:v>
                </c:pt>
                <c:pt idx="1167">
                  <c:v>0.425921727430363</c:v>
                </c:pt>
                <c:pt idx="1168">
                  <c:v>0.426376844635215</c:v>
                </c:pt>
                <c:pt idx="1169">
                  <c:v>0.426832169066053</c:v>
                </c:pt>
                <c:pt idx="1170">
                  <c:v>0.427287700911672</c:v>
                </c:pt>
                <c:pt idx="1171">
                  <c:v>0.427743440361128</c:v>
                </c:pt>
                <c:pt idx="1172">
                  <c:v>0.428199387603733</c:v>
                </c:pt>
                <c:pt idx="1173">
                  <c:v>0.428655542829058</c:v>
                </c:pt>
                <c:pt idx="1174">
                  <c:v>0.429111906226936</c:v>
                </c:pt>
                <c:pt idx="1175">
                  <c:v>0.429568477987457</c:v>
                </c:pt>
                <c:pt idx="1176">
                  <c:v>0.430025258300974</c:v>
                </c:pt>
                <c:pt idx="1177">
                  <c:v>0.4304822473581</c:v>
                </c:pt>
                <c:pt idx="1178">
                  <c:v>0.430939445349708</c:v>
                </c:pt>
                <c:pt idx="1179">
                  <c:v>0.431396852466934</c:v>
                </c:pt>
                <c:pt idx="1180">
                  <c:v>0.431854468901179</c:v>
                </c:pt>
                <c:pt idx="1181">
                  <c:v>0.432312294844103</c:v>
                </c:pt>
                <c:pt idx="1182">
                  <c:v>0.432770330487631</c:v>
                </c:pt>
                <c:pt idx="1183">
                  <c:v>0.433228576023952</c:v>
                </c:pt>
                <c:pt idx="1184">
                  <c:v>0.433687031645518</c:v>
                </c:pt>
                <c:pt idx="1185">
                  <c:v>0.434145697545048</c:v>
                </c:pt>
                <c:pt idx="1186">
                  <c:v>0.434604573915525</c:v>
                </c:pt>
                <c:pt idx="1187">
                  <c:v>0.435063660950199</c:v>
                </c:pt>
                <c:pt idx="1188">
                  <c:v>0.435522958842583</c:v>
                </c:pt>
                <c:pt idx="1189">
                  <c:v>0.43598246778646</c:v>
                </c:pt>
                <c:pt idx="1190">
                  <c:v>0.43644218797588</c:v>
                </c:pt>
                <c:pt idx="1191">
                  <c:v>0.43690211960516</c:v>
                </c:pt>
                <c:pt idx="1192">
                  <c:v>0.437362262868884</c:v>
                </c:pt>
                <c:pt idx="1193">
                  <c:v>0.437822617961906</c:v>
                </c:pt>
                <c:pt idx="1194">
                  <c:v>0.438283185079351</c:v>
                </c:pt>
                <c:pt idx="1195">
                  <c:v>0.438743964416611</c:v>
                </c:pt>
                <c:pt idx="1196">
                  <c:v>0.439204956169348</c:v>
                </c:pt>
                <c:pt idx="1197">
                  <c:v>0.439666160533498</c:v>
                </c:pt>
                <c:pt idx="1198">
                  <c:v>0.440127577705265</c:v>
                </c:pt>
                <c:pt idx="1199">
                  <c:v>0.440589207881125</c:v>
                </c:pt>
                <c:pt idx="1200">
                  <c:v>0.441051051257829</c:v>
                </c:pt>
                <c:pt idx="1201">
                  <c:v>0.441513108032397</c:v>
                </c:pt>
                <c:pt idx="1202">
                  <c:v>0.441975378402126</c:v>
                </c:pt>
                <c:pt idx="1203">
                  <c:v>0.442437862564582</c:v>
                </c:pt>
                <c:pt idx="1204">
                  <c:v>0.442900560717611</c:v>
                </c:pt>
                <c:pt idx="1205">
                  <c:v>0.443363473059329</c:v>
                </c:pt>
                <c:pt idx="1206">
                  <c:v>0.443826599788129</c:v>
                </c:pt>
                <c:pt idx="1207">
                  <c:v>0.44428994110268</c:v>
                </c:pt>
                <c:pt idx="1208">
                  <c:v>0.444753497201927</c:v>
                </c:pt>
                <c:pt idx="1209">
                  <c:v>0.445217268285093</c:v>
                </c:pt>
                <c:pt idx="1210">
                  <c:v>0.445681254551676</c:v>
                </c:pt>
                <c:pt idx="1211">
                  <c:v>0.446145456201453</c:v>
                </c:pt>
                <c:pt idx="1212">
                  <c:v>0.44660987343448</c:v>
                </c:pt>
                <c:pt idx="1213">
                  <c:v>0.447074506451091</c:v>
                </c:pt>
                <c:pt idx="1214">
                  <c:v>0.447539355451899</c:v>
                </c:pt>
                <c:pt idx="1215">
                  <c:v>0.448004420637798</c:v>
                </c:pt>
                <c:pt idx="1216">
                  <c:v>0.448469702209961</c:v>
                </c:pt>
                <c:pt idx="1217">
                  <c:v>0.448935200369845</c:v>
                </c:pt>
                <c:pt idx="1218">
                  <c:v>0.449400915319184</c:v>
                </c:pt>
                <c:pt idx="1219">
                  <c:v>0.449866847259997</c:v>
                </c:pt>
                <c:pt idx="1220">
                  <c:v>0.450332996394585</c:v>
                </c:pt>
                <c:pt idx="1221">
                  <c:v>0.450799362925532</c:v>
                </c:pt>
                <c:pt idx="1222">
                  <c:v>0.451265947055705</c:v>
                </c:pt>
                <c:pt idx="1223">
                  <c:v>0.451732748988256</c:v>
                </c:pt>
                <c:pt idx="1224">
                  <c:v>0.45219976892662</c:v>
                </c:pt>
                <c:pt idx="1225">
                  <c:v>0.45266700707452</c:v>
                </c:pt>
                <c:pt idx="1226">
                  <c:v>0.453134463635961</c:v>
                </c:pt>
                <c:pt idx="1227">
                  <c:v>0.453602138815238</c:v>
                </c:pt>
                <c:pt idx="1228">
                  <c:v>0.454070032816929</c:v>
                </c:pt>
                <c:pt idx="1229">
                  <c:v>0.454538145845903</c:v>
                </c:pt>
                <c:pt idx="1230">
                  <c:v>0.455006478107315</c:v>
                </c:pt>
                <c:pt idx="1231">
                  <c:v>0.455475029806607</c:v>
                </c:pt>
                <c:pt idx="1232">
                  <c:v>0.455943801149513</c:v>
                </c:pt>
                <c:pt idx="1233">
                  <c:v>0.456412792342054</c:v>
                </c:pt>
                <c:pt idx="1234">
                  <c:v>0.456882003590542</c:v>
                </c:pt>
                <c:pt idx="1235">
                  <c:v>0.457351435101579</c:v>
                </c:pt>
                <c:pt idx="1236">
                  <c:v>0.457821087082059</c:v>
                </c:pt>
                <c:pt idx="1237">
                  <c:v>0.458290959739168</c:v>
                </c:pt>
                <c:pt idx="1238">
                  <c:v>0.458761053280381</c:v>
                </c:pt>
                <c:pt idx="1239">
                  <c:v>0.45923136791347</c:v>
                </c:pt>
                <c:pt idx="1240">
                  <c:v>0.459701903846498</c:v>
                </c:pt>
                <c:pt idx="1241">
                  <c:v>0.460172661287822</c:v>
                </c:pt>
                <c:pt idx="1242">
                  <c:v>0.460643640446093</c:v>
                </c:pt>
                <c:pt idx="1243">
                  <c:v>0.461114841530259</c:v>
                </c:pt>
                <c:pt idx="1244">
                  <c:v>0.461586264749561</c:v>
                </c:pt>
                <c:pt idx="1245">
                  <c:v>0.462057910313536</c:v>
                </c:pt>
                <c:pt idx="1246">
                  <c:v>0.462529778432021</c:v>
                </c:pt>
                <c:pt idx="1247">
                  <c:v>0.463001869315147</c:v>
                </c:pt>
                <c:pt idx="1248">
                  <c:v>0.463474183173343</c:v>
                </c:pt>
                <c:pt idx="1249">
                  <c:v>0.463946720217338</c:v>
                </c:pt>
                <c:pt idx="1250">
                  <c:v>0.464419480658159</c:v>
                </c:pt>
                <c:pt idx="1251">
                  <c:v>0.464892464707131</c:v>
                </c:pt>
                <c:pt idx="1252">
                  <c:v>0.465365672575881</c:v>
                </c:pt>
                <c:pt idx="1253">
                  <c:v>0.465839104476335</c:v>
                </c:pt>
                <c:pt idx="1254">
                  <c:v>0.466312760620723</c:v>
                </c:pt>
                <c:pt idx="1255">
                  <c:v>0.466786641221573</c:v>
                </c:pt>
                <c:pt idx="1256">
                  <c:v>0.467260746491717</c:v>
                </c:pt>
                <c:pt idx="1257">
                  <c:v>0.467735076644291</c:v>
                </c:pt>
                <c:pt idx="1258">
                  <c:v>0.468209631892732</c:v>
                </c:pt>
                <c:pt idx="1259">
                  <c:v>0.468684412450784</c:v>
                </c:pt>
                <c:pt idx="1260">
                  <c:v>0.469159418532492</c:v>
                </c:pt>
                <c:pt idx="1261">
                  <c:v>0.469634650352209</c:v>
                </c:pt>
                <c:pt idx="1262">
                  <c:v>0.470110108124592</c:v>
                </c:pt>
                <c:pt idx="1263">
                  <c:v>0.470585792064607</c:v>
                </c:pt>
                <c:pt idx="1264">
                  <c:v>0.471061702387523</c:v>
                </c:pt>
                <c:pt idx="1265">
                  <c:v>0.471537839308919</c:v>
                </c:pt>
                <c:pt idx="1266">
                  <c:v>0.472014203044682</c:v>
                </c:pt>
                <c:pt idx="1267">
                  <c:v>0.472490793811008</c:v>
                </c:pt>
                <c:pt idx="1268">
                  <c:v>0.4729676118244</c:v>
                </c:pt>
                <c:pt idx="1269">
                  <c:v>0.473444657301673</c:v>
                </c:pt>
                <c:pt idx="1270">
                  <c:v>0.473921930459952</c:v>
                </c:pt>
                <c:pt idx="1271">
                  <c:v>0.474399431516673</c:v>
                </c:pt>
                <c:pt idx="1272">
                  <c:v>0.474877160689583</c:v>
                </c:pt>
                <c:pt idx="1273">
                  <c:v>0.475355118196742</c:v>
                </c:pt>
                <c:pt idx="1274">
                  <c:v>0.475833304256523</c:v>
                </c:pt>
                <c:pt idx="1275">
                  <c:v>0.476311719087611</c:v>
                </c:pt>
                <c:pt idx="1276">
                  <c:v>0.476790362909006</c:v>
                </c:pt>
                <c:pt idx="1277">
                  <c:v>0.477269235940023</c:v>
                </c:pt>
                <c:pt idx="1278">
                  <c:v>0.477748338400292</c:v>
                </c:pt>
                <c:pt idx="1279">
                  <c:v>0.478227670509758</c:v>
                </c:pt>
                <c:pt idx="1280">
                  <c:v>0.478707232488683</c:v>
                </c:pt>
                <c:pt idx="1281">
                  <c:v>0.479187024557647</c:v>
                </c:pt>
                <c:pt idx="1282">
                  <c:v>0.479667046937547</c:v>
                </c:pt>
                <c:pt idx="1283">
                  <c:v>0.480147299849596</c:v>
                </c:pt>
                <c:pt idx="1284">
                  <c:v>0.48062778351533</c:v>
                </c:pt>
                <c:pt idx="1285">
                  <c:v>0.481108498156601</c:v>
                </c:pt>
                <c:pt idx="1286">
                  <c:v>0.481589443995582</c:v>
                </c:pt>
                <c:pt idx="1287">
                  <c:v>0.482070621254769</c:v>
                </c:pt>
                <c:pt idx="1288">
                  <c:v>0.482552030156977</c:v>
                </c:pt>
                <c:pt idx="1289">
                  <c:v>0.483033670925343</c:v>
                </c:pt>
                <c:pt idx="1290">
                  <c:v>0.483515543783326</c:v>
                </c:pt>
                <c:pt idx="1291">
                  <c:v>0.483997648954711</c:v>
                </c:pt>
                <c:pt idx="1292">
                  <c:v>0.484479986663604</c:v>
                </c:pt>
                <c:pt idx="1293">
                  <c:v>0.484962557134437</c:v>
                </c:pt>
                <c:pt idx="1294">
                  <c:v>0.485445360591967</c:v>
                </c:pt>
                <c:pt idx="1295">
                  <c:v>0.485928397261275</c:v>
                </c:pt>
                <c:pt idx="1296">
                  <c:v>0.48641166736777</c:v>
                </c:pt>
                <c:pt idx="1297">
                  <c:v>0.486895171137188</c:v>
                </c:pt>
                <c:pt idx="1298">
                  <c:v>0.487378908795592</c:v>
                </c:pt>
                <c:pt idx="1299">
                  <c:v>0.487862880569372</c:v>
                </c:pt>
                <c:pt idx="1300">
                  <c:v>0.48834708668525</c:v>
                </c:pt>
                <c:pt idx="1301">
                  <c:v>0.488831527370276</c:v>
                </c:pt>
                <c:pt idx="1302">
                  <c:v>0.489316202851828</c:v>
                </c:pt>
                <c:pt idx="1303">
                  <c:v>0.489801113357617</c:v>
                </c:pt>
                <c:pt idx="1304">
                  <c:v>0.490286259115687</c:v>
                </c:pt>
                <c:pt idx="1305">
                  <c:v>0.490771640354409</c:v>
                </c:pt>
                <c:pt idx="1306">
                  <c:v>0.491257257302493</c:v>
                </c:pt>
                <c:pt idx="1307">
                  <c:v>0.491743110188976</c:v>
                </c:pt>
                <c:pt idx="1308">
                  <c:v>0.492229199243235</c:v>
                </c:pt>
                <c:pt idx="1309">
                  <c:v>0.492715524694977</c:v>
                </c:pt>
                <c:pt idx="1310">
                  <c:v>0.493202086774247</c:v>
                </c:pt>
                <c:pt idx="1311">
                  <c:v>0.493688885711424</c:v>
                </c:pt>
                <c:pt idx="1312">
                  <c:v>0.494175921737226</c:v>
                </c:pt>
                <c:pt idx="1313">
                  <c:v>0.494663195082706</c:v>
                </c:pt>
                <c:pt idx="1314">
                  <c:v>0.495150705979257</c:v>
                </c:pt>
                <c:pt idx="1315">
                  <c:v>0.495638454658608</c:v>
                </c:pt>
                <c:pt idx="1316">
                  <c:v>0.49612644135283</c:v>
                </c:pt>
                <c:pt idx="1317">
                  <c:v>0.496614666294331</c:v>
                </c:pt>
                <c:pt idx="1318">
                  <c:v>0.497103129715863</c:v>
                </c:pt>
                <c:pt idx="1319">
                  <c:v>0.497591831850516</c:v>
                </c:pt>
                <c:pt idx="1320">
                  <c:v>0.498080772931724</c:v>
                </c:pt>
                <c:pt idx="1321">
                  <c:v>0.498569953193263</c:v>
                </c:pt>
                <c:pt idx="1322">
                  <c:v>0.499059372869251</c:v>
                </c:pt>
                <c:pt idx="1323">
                  <c:v>0.499549032194153</c:v>
                </c:pt>
                <c:pt idx="1324">
                  <c:v>0.500038931402775</c:v>
                </c:pt>
                <c:pt idx="1325">
                  <c:v>0.500529070730271</c:v>
                </c:pt>
                <c:pt idx="1326">
                  <c:v>0.501019450412139</c:v>
                </c:pt>
                <c:pt idx="1327">
                  <c:v>0.501510070684225</c:v>
                </c:pt>
                <c:pt idx="1328">
                  <c:v>0.502000931782721</c:v>
                </c:pt>
                <c:pt idx="1329">
                  <c:v>0.502492033944168</c:v>
                </c:pt>
                <c:pt idx="1330">
                  <c:v>0.502983377405457</c:v>
                </c:pt>
                <c:pt idx="1331">
                  <c:v>0.503474962403824</c:v>
                </c:pt>
                <c:pt idx="1332">
                  <c:v>0.50396678917686</c:v>
                </c:pt>
                <c:pt idx="1333">
                  <c:v>0.504458857962504</c:v>
                </c:pt>
                <c:pt idx="1334">
                  <c:v>0.504951168999047</c:v>
                </c:pt>
                <c:pt idx="1335">
                  <c:v>0.505443722525131</c:v>
                </c:pt>
                <c:pt idx="1336">
                  <c:v>0.505936518779754</c:v>
                </c:pt>
                <c:pt idx="1337">
                  <c:v>0.506429558002263</c:v>
                </c:pt>
                <c:pt idx="1338">
                  <c:v>0.506922840432363</c:v>
                </c:pt>
                <c:pt idx="1339">
                  <c:v>0.507416366310112</c:v>
                </c:pt>
                <c:pt idx="1340">
                  <c:v>0.507910135875925</c:v>
                </c:pt>
                <c:pt idx="1341">
                  <c:v>0.508404149370572</c:v>
                </c:pt>
                <c:pt idx="1342">
                  <c:v>0.508898407035179</c:v>
                </c:pt>
                <c:pt idx="1343">
                  <c:v>0.509392909111233</c:v>
                </c:pt>
                <c:pt idx="1344">
                  <c:v>0.509887655840577</c:v>
                </c:pt>
                <c:pt idx="1345">
                  <c:v>0.510382647465413</c:v>
                </c:pt>
                <c:pt idx="1346">
                  <c:v>0.510877884228303</c:v>
                </c:pt>
                <c:pt idx="1347">
                  <c:v>0.511373366372173</c:v>
                </c:pt>
                <c:pt idx="1348">
                  <c:v>0.511869094140304</c:v>
                </c:pt>
                <c:pt idx="1349">
                  <c:v>0.512365067776344</c:v>
                </c:pt>
                <c:pt idx="1350">
                  <c:v>0.512861287524302</c:v>
                </c:pt>
                <c:pt idx="1351">
                  <c:v>0.513357753628549</c:v>
                </c:pt>
                <c:pt idx="1352">
                  <c:v>0.513854466333824</c:v>
                </c:pt>
                <c:pt idx="1353">
                  <c:v>0.514351425885227</c:v>
                </c:pt>
                <c:pt idx="1354">
                  <c:v>0.514848632528225</c:v>
                </c:pt>
                <c:pt idx="1355">
                  <c:v>0.515346086508652</c:v>
                </c:pt>
                <c:pt idx="1356">
                  <c:v>0.515843788072709</c:v>
                </c:pt>
                <c:pt idx="1357">
                  <c:v>0.516341737466962</c:v>
                </c:pt>
                <c:pt idx="1358">
                  <c:v>0.51683993493835</c:v>
                </c:pt>
                <c:pt idx="1359">
                  <c:v>0.517338380734179</c:v>
                </c:pt>
                <c:pt idx="1360">
                  <c:v>0.517837075102123</c:v>
                </c:pt>
                <c:pt idx="1361">
                  <c:v>0.51833601829023</c:v>
                </c:pt>
                <c:pt idx="1362">
                  <c:v>0.518835210546919</c:v>
                </c:pt>
                <c:pt idx="1363">
                  <c:v>0.519334652120979</c:v>
                </c:pt>
                <c:pt idx="1364">
                  <c:v>0.519834343261575</c:v>
                </c:pt>
                <c:pt idx="1365">
                  <c:v>0.520334284218242</c:v>
                </c:pt>
                <c:pt idx="1366">
                  <c:v>0.520834475240893</c:v>
                </c:pt>
                <c:pt idx="1367">
                  <c:v>0.521334916579814</c:v>
                </c:pt>
                <c:pt idx="1368">
                  <c:v>0.521835608485668</c:v>
                </c:pt>
                <c:pt idx="1369">
                  <c:v>0.522336551209495</c:v>
                </c:pt>
                <c:pt idx="1370">
                  <c:v>0.522837745002711</c:v>
                </c:pt>
                <c:pt idx="1371">
                  <c:v>0.523339190117111</c:v>
                </c:pt>
                <c:pt idx="1372">
                  <c:v>0.523840886804869</c:v>
                </c:pt>
                <c:pt idx="1373">
                  <c:v>0.524342835318539</c:v>
                </c:pt>
                <c:pt idx="1374">
                  <c:v>0.524845035911056</c:v>
                </c:pt>
                <c:pt idx="1375">
                  <c:v>0.525347488835734</c:v>
                </c:pt>
                <c:pt idx="1376">
                  <c:v>0.525850194346272</c:v>
                </c:pt>
                <c:pt idx="1377">
                  <c:v>0.526353152696749</c:v>
                </c:pt>
                <c:pt idx="1378">
                  <c:v>0.52685636414163</c:v>
                </c:pt>
                <c:pt idx="1379">
                  <c:v>0.527359828935763</c:v>
                </c:pt>
                <c:pt idx="1380">
                  <c:v>0.527863547334381</c:v>
                </c:pt>
                <c:pt idx="1381">
                  <c:v>0.528367519593103</c:v>
                </c:pt>
                <c:pt idx="1382">
                  <c:v>0.528871745967936</c:v>
                </c:pt>
                <c:pt idx="1383">
                  <c:v>0.529376226715273</c:v>
                </c:pt>
                <c:pt idx="1384">
                  <c:v>0.529880962091895</c:v>
                </c:pt>
                <c:pt idx="1385">
                  <c:v>0.530385952354973</c:v>
                </c:pt>
                <c:pt idx="1386">
                  <c:v>0.530891197762068</c:v>
                </c:pt>
                <c:pt idx="1387">
                  <c:v>0.53139669857113</c:v>
                </c:pt>
                <c:pt idx="1388">
                  <c:v>0.531902455040502</c:v>
                </c:pt>
                <c:pt idx="1389">
                  <c:v>0.532408467428919</c:v>
                </c:pt>
                <c:pt idx="1390">
                  <c:v>0.532914735995507</c:v>
                </c:pt>
                <c:pt idx="1391">
                  <c:v>0.533421260999789</c:v>
                </c:pt>
                <c:pt idx="1392">
                  <c:v>0.53392804270168</c:v>
                </c:pt>
                <c:pt idx="1393">
                  <c:v>0.534435081361492</c:v>
                </c:pt>
                <c:pt idx="1394">
                  <c:v>0.534942377239931</c:v>
                </c:pt>
                <c:pt idx="1395">
                  <c:v>0.535449930598103</c:v>
                </c:pt>
                <c:pt idx="1396">
                  <c:v>0.535957741697509</c:v>
                </c:pt>
                <c:pt idx="1397">
                  <c:v>0.53646581080005</c:v>
                </c:pt>
                <c:pt idx="1398">
                  <c:v>0.536974138168026</c:v>
                </c:pt>
                <c:pt idx="1399">
                  <c:v>0.537482724064138</c:v>
                </c:pt>
                <c:pt idx="1400">
                  <c:v>0.537991568751487</c:v>
                </c:pt>
                <c:pt idx="1401">
                  <c:v>0.538500672493575</c:v>
                </c:pt>
                <c:pt idx="1402">
                  <c:v>0.53901003555431</c:v>
                </c:pt>
                <c:pt idx="1403">
                  <c:v>0.539519658198</c:v>
                </c:pt>
                <c:pt idx="1404">
                  <c:v>0.540029540689358</c:v>
                </c:pt>
                <c:pt idx="1405">
                  <c:v>0.540539683293505</c:v>
                </c:pt>
                <c:pt idx="1406">
                  <c:v>0.541050086275963</c:v>
                </c:pt>
                <c:pt idx="1407">
                  <c:v>0.541560749902666</c:v>
                </c:pt>
                <c:pt idx="1408">
                  <c:v>0.542071674439951</c:v>
                </c:pt>
                <c:pt idx="1409">
                  <c:v>0.542582860154566</c:v>
                </c:pt>
                <c:pt idx="1410">
                  <c:v>0.543094307313669</c:v>
                </c:pt>
                <c:pt idx="1411">
                  <c:v>0.543606016184826</c:v>
                </c:pt>
                <c:pt idx="1412">
                  <c:v>0.544117987036015</c:v>
                </c:pt>
                <c:pt idx="1413">
                  <c:v>0.544630220135626</c:v>
                </c:pt>
                <c:pt idx="1414">
                  <c:v>0.545142715752461</c:v>
                </c:pt>
                <c:pt idx="1415">
                  <c:v>0.545655474155735</c:v>
                </c:pt>
                <c:pt idx="1416">
                  <c:v>0.54616849561508</c:v>
                </c:pt>
                <c:pt idx="1417">
                  <c:v>0.546681780400541</c:v>
                </c:pt>
                <c:pt idx="1418">
                  <c:v>0.547195328782578</c:v>
                </c:pt>
                <c:pt idx="1419">
                  <c:v>0.54770914103207</c:v>
                </c:pt>
                <c:pt idx="1420">
                  <c:v>0.548223217420314</c:v>
                </c:pt>
                <c:pt idx="1421">
                  <c:v>0.548737558219024</c:v>
                </c:pt>
                <c:pt idx="1422">
                  <c:v>0.549252163700333</c:v>
                </c:pt>
                <c:pt idx="1423">
                  <c:v>0.549767034136798</c:v>
                </c:pt>
                <c:pt idx="1424">
                  <c:v>0.550282169801393</c:v>
                </c:pt>
                <c:pt idx="1425">
                  <c:v>0.550797570967515</c:v>
                </c:pt>
                <c:pt idx="1426">
                  <c:v>0.551313237908987</c:v>
                </c:pt>
                <c:pt idx="1427">
                  <c:v>0.551829170900052</c:v>
                </c:pt>
                <c:pt idx="1428">
                  <c:v>0.55234537021538</c:v>
                </c:pt>
                <c:pt idx="1429">
                  <c:v>0.552861836130065</c:v>
                </c:pt>
                <c:pt idx="1430">
                  <c:v>0.553378568919629</c:v>
                </c:pt>
                <c:pt idx="1431">
                  <c:v>0.55389556886002</c:v>
                </c:pt>
                <c:pt idx="1432">
                  <c:v>0.554412836227616</c:v>
                </c:pt>
                <c:pt idx="1433">
                  <c:v>0.554930371299221</c:v>
                </c:pt>
                <c:pt idx="1434">
                  <c:v>0.555448174352073</c:v>
                </c:pt>
                <c:pt idx="1435">
                  <c:v>0.555966245663837</c:v>
                </c:pt>
                <c:pt idx="1436">
                  <c:v>0.556484585512613</c:v>
                </c:pt>
                <c:pt idx="1437">
                  <c:v>0.557003194176932</c:v>
                </c:pt>
                <c:pt idx="1438">
                  <c:v>0.557522071935758</c:v>
                </c:pt>
                <c:pt idx="1439">
                  <c:v>0.55804121906849</c:v>
                </c:pt>
                <c:pt idx="1440">
                  <c:v>0.558560635854965</c:v>
                </c:pt>
                <c:pt idx="1441">
                  <c:v>0.559080322575451</c:v>
                </c:pt>
                <c:pt idx="1442">
                  <c:v>0.559600279510658</c:v>
                </c:pt>
                <c:pt idx="1443">
                  <c:v>0.560120506941732</c:v>
                </c:pt>
                <c:pt idx="1444">
                  <c:v>0.560641005150258</c:v>
                </c:pt>
                <c:pt idx="1445">
                  <c:v>0.561161774418261</c:v>
                </c:pt>
                <c:pt idx="1446">
                  <c:v>0.561682815028207</c:v>
                </c:pt>
                <c:pt idx="1447">
                  <c:v>0.562204127263005</c:v>
                </c:pt>
                <c:pt idx="1448">
                  <c:v>0.562725711406003</c:v>
                </c:pt>
                <c:pt idx="1449">
                  <c:v>0.563247567740997</c:v>
                </c:pt>
                <c:pt idx="1450">
                  <c:v>0.563769696552225</c:v>
                </c:pt>
                <c:pt idx="1451">
                  <c:v>0.564292098124371</c:v>
                </c:pt>
                <c:pt idx="1452">
                  <c:v>0.564814772742566</c:v>
                </c:pt>
                <c:pt idx="1453">
                  <c:v>0.565337720692387</c:v>
                </c:pt>
                <c:pt idx="1454">
                  <c:v>0.56586094225986</c:v>
                </c:pt>
                <c:pt idx="1455">
                  <c:v>0.56638443773146</c:v>
                </c:pt>
                <c:pt idx="1456">
                  <c:v>0.566908207394114</c:v>
                </c:pt>
                <c:pt idx="1457">
                  <c:v>0.567432251535196</c:v>
                </c:pt>
                <c:pt idx="1458">
                  <c:v>0.567956570442537</c:v>
                </c:pt>
                <c:pt idx="1459">
                  <c:v>0.568481164404416</c:v>
                </c:pt>
                <c:pt idx="1460">
                  <c:v>0.56900603370957</c:v>
                </c:pt>
                <c:pt idx="1461">
                  <c:v>0.569531178647189</c:v>
                </c:pt>
                <c:pt idx="1462">
                  <c:v>0.570056599506919</c:v>
                </c:pt>
                <c:pt idx="1463">
                  <c:v>0.570582296578863</c:v>
                </c:pt>
                <c:pt idx="1464">
                  <c:v>0.571108270153581</c:v>
                </c:pt>
                <c:pt idx="1465">
                  <c:v>0.571634520522093</c:v>
                </c:pt>
                <c:pt idx="1466">
                  <c:v>0.572161047975879</c:v>
                </c:pt>
                <c:pt idx="1467">
                  <c:v>0.572687852806877</c:v>
                </c:pt>
                <c:pt idx="1468">
                  <c:v>0.573214935307488</c:v>
                </c:pt>
                <c:pt idx="1469">
                  <c:v>0.573742295770578</c:v>
                </c:pt>
                <c:pt idx="1470">
                  <c:v>0.574269934489474</c:v>
                </c:pt>
                <c:pt idx="1471">
                  <c:v>0.574797851757967</c:v>
                </c:pt>
                <c:pt idx="1472">
                  <c:v>0.575326047870316</c:v>
                </c:pt>
                <c:pt idx="1473">
                  <c:v>0.575854523121244</c:v>
                </c:pt>
                <c:pt idx="1474">
                  <c:v>0.576383277805943</c:v>
                </c:pt>
                <c:pt idx="1475">
                  <c:v>0.576912312220074</c:v>
                </c:pt>
                <c:pt idx="1476">
                  <c:v>0.577441626659766</c:v>
                </c:pt>
                <c:pt idx="1477">
                  <c:v>0.577971221421619</c:v>
                </c:pt>
                <c:pt idx="1478">
                  <c:v>0.578501096802705</c:v>
                </c:pt>
                <c:pt idx="1479">
                  <c:v>0.579031253100567</c:v>
                </c:pt>
                <c:pt idx="1480">
                  <c:v>0.579561690613225</c:v>
                </c:pt>
                <c:pt idx="1481">
                  <c:v>0.580092409639168</c:v>
                </c:pt>
                <c:pt idx="1482">
                  <c:v>0.580623410477367</c:v>
                </c:pt>
                <c:pt idx="1483">
                  <c:v>0.581154693427263</c:v>
                </c:pt>
                <c:pt idx="1484">
                  <c:v>0.581686258788779</c:v>
                </c:pt>
                <c:pt idx="1485">
                  <c:v>0.582218106862316</c:v>
                </c:pt>
                <c:pt idx="1486">
                  <c:v>0.582750237948752</c:v>
                </c:pt>
                <c:pt idx="1487">
                  <c:v>0.583282652349449</c:v>
                </c:pt>
                <c:pt idx="1488">
                  <c:v>0.583815350366248</c:v>
                </c:pt>
                <c:pt idx="1489">
                  <c:v>0.584348332301473</c:v>
                </c:pt>
                <c:pt idx="1490">
                  <c:v>0.584881598457933</c:v>
                </c:pt>
                <c:pt idx="1491">
                  <c:v>0.585415149138921</c:v>
                </c:pt>
                <c:pt idx="1492">
                  <c:v>0.585948984648215</c:v>
                </c:pt>
                <c:pt idx="1493">
                  <c:v>0.586483105290081</c:v>
                </c:pt>
                <c:pt idx="1494">
                  <c:v>0.587017511369271</c:v>
                </c:pt>
                <c:pt idx="1495">
                  <c:v>0.587552203191028</c:v>
                </c:pt>
                <c:pt idx="1496">
                  <c:v>0.588087181061084</c:v>
                </c:pt>
                <c:pt idx="1497">
                  <c:v>0.588622445285662</c:v>
                </c:pt>
                <c:pt idx="1498">
                  <c:v>0.589157996171476</c:v>
                </c:pt>
                <c:pt idx="1499">
                  <c:v>0.589693834025735</c:v>
                </c:pt>
                <c:pt idx="1500">
                  <c:v>0.59022995915614</c:v>
                </c:pt>
                <c:pt idx="1501">
                  <c:v>0.590766371870888</c:v>
                </c:pt>
                <c:pt idx="1502">
                  <c:v>0.591303072478674</c:v>
                </c:pt>
                <c:pt idx="1503">
                  <c:v>0.591840061288687</c:v>
                </c:pt>
                <c:pt idx="1504">
                  <c:v>0.592377338610616</c:v>
                </c:pt>
                <c:pt idx="1505">
                  <c:v>0.592914904754651</c:v>
                </c:pt>
                <c:pt idx="1506">
                  <c:v>0.59345276003148</c:v>
                </c:pt>
                <c:pt idx="1507">
                  <c:v>0.593990904752294</c:v>
                </c:pt>
                <c:pt idx="1508">
                  <c:v>0.594529339228786</c:v>
                </c:pt>
                <c:pt idx="1509">
                  <c:v>0.595068063773153</c:v>
                </c:pt>
                <c:pt idx="1510">
                  <c:v>0.595607078698097</c:v>
                </c:pt>
                <c:pt idx="1511">
                  <c:v>0.596146384316825</c:v>
                </c:pt>
                <c:pt idx="1512">
                  <c:v>0.596685980943053</c:v>
                </c:pt>
                <c:pt idx="1513">
                  <c:v>0.597225868891003</c:v>
                </c:pt>
                <c:pt idx="1514">
                  <c:v>0.597766048475408</c:v>
                </c:pt>
                <c:pt idx="1515">
                  <c:v>0.598306520011509</c:v>
                </c:pt>
                <c:pt idx="1516">
                  <c:v>0.598847283815061</c:v>
                </c:pt>
                <c:pt idx="1517">
                  <c:v>0.59938834020233</c:v>
                </c:pt>
                <c:pt idx="1518">
                  <c:v>0.599929689490097</c:v>
                </c:pt>
                <c:pt idx="1519">
                  <c:v>0.600471331995655</c:v>
                </c:pt>
                <c:pt idx="1520">
                  <c:v>0.601013268036815</c:v>
                </c:pt>
                <c:pt idx="1521">
                  <c:v>0.601555497931905</c:v>
                </c:pt>
                <c:pt idx="1522">
                  <c:v>0.602098021999771</c:v>
                </c:pt>
                <c:pt idx="1523">
                  <c:v>0.602640840559778</c:v>
                </c:pt>
                <c:pt idx="1524">
                  <c:v>0.60318395393181</c:v>
                </c:pt>
                <c:pt idx="1525">
                  <c:v>0.603727362436275</c:v>
                </c:pt>
                <c:pt idx="1526">
                  <c:v>0.604271066394101</c:v>
                </c:pt>
                <c:pt idx="1527">
                  <c:v>0.604815066126743</c:v>
                </c:pt>
                <c:pt idx="1528">
                  <c:v>0.605359361956177</c:v>
                </c:pt>
                <c:pt idx="1529">
                  <c:v>0.605903954204909</c:v>
                </c:pt>
                <c:pt idx="1530">
                  <c:v>0.606448843195969</c:v>
                </c:pt>
                <c:pt idx="1531">
                  <c:v>0.606994029252917</c:v>
                </c:pt>
                <c:pt idx="1532">
                  <c:v>0.607539512699841</c:v>
                </c:pt>
                <c:pt idx="1533">
                  <c:v>0.608085293861363</c:v>
                </c:pt>
                <c:pt idx="1534">
                  <c:v>0.608631373062632</c:v>
                </c:pt>
                <c:pt idx="1535">
                  <c:v>0.609177750629334</c:v>
                </c:pt>
                <c:pt idx="1536">
                  <c:v>0.609724426887688</c:v>
                </c:pt>
                <c:pt idx="1537">
                  <c:v>0.610271402164446</c:v>
                </c:pt>
                <c:pt idx="1538">
                  <c:v>0.6108186767869</c:v>
                </c:pt>
                <c:pt idx="1539">
                  <c:v>0.611366251082878</c:v>
                </c:pt>
                <c:pt idx="1540">
                  <c:v>0.611914125380746</c:v>
                </c:pt>
                <c:pt idx="1541">
                  <c:v>0.612462300009411</c:v>
                </c:pt>
                <c:pt idx="1542">
                  <c:v>0.613010775298322</c:v>
                </c:pt>
                <c:pt idx="1543">
                  <c:v>0.613559551577469</c:v>
                </c:pt>
                <c:pt idx="1544">
                  <c:v>0.614108629177385</c:v>
                </c:pt>
                <c:pt idx="1545">
                  <c:v>0.61465800842915</c:v>
                </c:pt>
                <c:pt idx="1546">
                  <c:v>0.615207689664388</c:v>
                </c:pt>
                <c:pt idx="1547">
                  <c:v>0.615757673215272</c:v>
                </c:pt>
                <c:pt idx="1548">
                  <c:v>0.616307959414521</c:v>
                </c:pt>
                <c:pt idx="1549">
                  <c:v>0.616858548595405</c:v>
                </c:pt>
                <c:pt idx="1550">
                  <c:v>0.617409441091746</c:v>
                </c:pt>
                <c:pt idx="1551">
                  <c:v>0.617960637237915</c:v>
                </c:pt>
                <c:pt idx="1552">
                  <c:v>0.618512137368838</c:v>
                </c:pt>
                <c:pt idx="1553">
                  <c:v>0.619063941819996</c:v>
                </c:pt>
                <c:pt idx="1554">
                  <c:v>0.619616050927425</c:v>
                </c:pt>
                <c:pt idx="1555">
                  <c:v>0.620168465027718</c:v>
                </c:pt>
                <c:pt idx="1556">
                  <c:v>0.620721184458025</c:v>
                </c:pt>
                <c:pt idx="1557">
                  <c:v>0.621274209556057</c:v>
                </c:pt>
                <c:pt idx="1558">
                  <c:v>0.621827540660085</c:v>
                </c:pt>
                <c:pt idx="1559">
                  <c:v>0.622381178108941</c:v>
                </c:pt>
                <c:pt idx="1560">
                  <c:v>0.622935122242022</c:v>
                </c:pt>
                <c:pt idx="1561">
                  <c:v>0.623489373399288</c:v>
                </c:pt>
                <c:pt idx="1562">
                  <c:v>0.624043931921264</c:v>
                </c:pt>
                <c:pt idx="1563">
                  <c:v>0.624598798149043</c:v>
                </c:pt>
                <c:pt idx="1564">
                  <c:v>0.625153972424286</c:v>
                </c:pt>
                <c:pt idx="1565">
                  <c:v>0.625709455089223</c:v>
                </c:pt>
                <c:pt idx="1566">
                  <c:v>0.626265246486655</c:v>
                </c:pt>
                <c:pt idx="1567">
                  <c:v>0.626821346959953</c:v>
                </c:pt>
                <c:pt idx="1568">
                  <c:v>0.627377756853064</c:v>
                </c:pt>
                <c:pt idx="1569">
                  <c:v>0.627934476510509</c:v>
                </c:pt>
                <c:pt idx="1570">
                  <c:v>0.628491506277382</c:v>
                </c:pt>
                <c:pt idx="1571">
                  <c:v>0.629048846499358</c:v>
                </c:pt>
                <c:pt idx="1572">
                  <c:v>0.629606497522686</c:v>
                </c:pt>
                <c:pt idx="1573">
                  <c:v>0.630164459694199</c:v>
                </c:pt>
                <c:pt idx="1574">
                  <c:v>0.630722733361307</c:v>
                </c:pt>
                <c:pt idx="1575">
                  <c:v>0.631281318872005</c:v>
                </c:pt>
                <c:pt idx="1576">
                  <c:v>0.63184021657487</c:v>
                </c:pt>
                <c:pt idx="1577">
                  <c:v>0.632399426819064</c:v>
                </c:pt>
                <c:pt idx="1578">
                  <c:v>0.632958949954335</c:v>
                </c:pt>
                <c:pt idx="1579">
                  <c:v>0.633518786331019</c:v>
                </c:pt>
                <c:pt idx="1580">
                  <c:v>0.63407893630004</c:v>
                </c:pt>
                <c:pt idx="1581">
                  <c:v>0.634639400212913</c:v>
                </c:pt>
                <c:pt idx="1582">
                  <c:v>0.635200178421744</c:v>
                </c:pt>
                <c:pt idx="1583">
                  <c:v>0.63576127127923</c:v>
                </c:pt>
                <c:pt idx="1584">
                  <c:v>0.636322679138664</c:v>
                </c:pt>
                <c:pt idx="1585">
                  <c:v>0.636884402353935</c:v>
                </c:pt>
                <c:pt idx="1586">
                  <c:v>0.637446441279526</c:v>
                </c:pt>
                <c:pt idx="1587">
                  <c:v>0.638008796270521</c:v>
                </c:pt>
                <c:pt idx="1588">
                  <c:v>0.638571467682601</c:v>
                </c:pt>
                <c:pt idx="1589">
                  <c:v>0.639134455872049</c:v>
                </c:pt>
                <c:pt idx="1590">
                  <c:v>0.639697761195749</c:v>
                </c:pt>
                <c:pt idx="1591">
                  <c:v>0.640261384011191</c:v>
                </c:pt>
                <c:pt idx="1592">
                  <c:v>0.640825324676466</c:v>
                </c:pt>
                <c:pt idx="1593">
                  <c:v>0.641389583550274</c:v>
                </c:pt>
                <c:pt idx="1594">
                  <c:v>0.641954160991922</c:v>
                </c:pt>
                <c:pt idx="1595">
                  <c:v>0.642519057361326</c:v>
                </c:pt>
                <c:pt idx="1596">
                  <c:v>0.643084273019011</c:v>
                </c:pt>
                <c:pt idx="1597">
                  <c:v>0.643649808326116</c:v>
                </c:pt>
                <c:pt idx="1598">
                  <c:v>0.64421566364439</c:v>
                </c:pt>
                <c:pt idx="1599">
                  <c:v>0.644781839336199</c:v>
                </c:pt>
                <c:pt idx="1600">
                  <c:v>0.645348335764523</c:v>
                </c:pt>
                <c:pt idx="1601">
                  <c:v>0.645915153292962</c:v>
                </c:pt>
                <c:pt idx="1602">
                  <c:v>0.646482292285731</c:v>
                </c:pt>
                <c:pt idx="1603">
                  <c:v>0.647049753107668</c:v>
                </c:pt>
                <c:pt idx="1604">
                  <c:v>0.647617536124231</c:v>
                </c:pt>
                <c:pt idx="1605">
                  <c:v>0.648185641701501</c:v>
                </c:pt>
                <c:pt idx="1606">
                  <c:v>0.648754070206184</c:v>
                </c:pt>
                <c:pt idx="1607">
                  <c:v>0.64932282200561</c:v>
                </c:pt>
                <c:pt idx="1608">
                  <c:v>0.649891897467738</c:v>
                </c:pt>
                <c:pt idx="1609">
                  <c:v>0.650461296961154</c:v>
                </c:pt>
                <c:pt idx="1610">
                  <c:v>0.651031020855076</c:v>
                </c:pt>
                <c:pt idx="1611">
                  <c:v>0.651601069519351</c:v>
                </c:pt>
                <c:pt idx="1612">
                  <c:v>0.652171443324461</c:v>
                </c:pt>
                <c:pt idx="1613">
                  <c:v>0.652742142641521</c:v>
                </c:pt>
                <c:pt idx="1614">
                  <c:v>0.653313167842282</c:v>
                </c:pt>
                <c:pt idx="1615">
                  <c:v>0.653884519299132</c:v>
                </c:pt>
                <c:pt idx="1616">
                  <c:v>0.654456197385098</c:v>
                </c:pt>
                <c:pt idx="1617">
                  <c:v>0.655028202473847</c:v>
                </c:pt>
                <c:pt idx="1618">
                  <c:v>0.655600534939688</c:v>
                </c:pt>
                <c:pt idx="1619">
                  <c:v>0.656173195157573</c:v>
                </c:pt>
                <c:pt idx="1620">
                  <c:v>0.656746183503097</c:v>
                </c:pt>
                <c:pt idx="1621">
                  <c:v>0.657319500352504</c:v>
                </c:pt>
                <c:pt idx="1622">
                  <c:v>0.657893146082682</c:v>
                </c:pt>
                <c:pt idx="1623">
                  <c:v>0.658467121071171</c:v>
                </c:pt>
                <c:pt idx="1624">
                  <c:v>0.659041425696159</c:v>
                </c:pt>
                <c:pt idx="1625">
                  <c:v>0.659616060336488</c:v>
                </c:pt>
                <c:pt idx="1626">
                  <c:v>0.660191025371652</c:v>
                </c:pt>
                <c:pt idx="1627">
                  <c:v>0.660766321181801</c:v>
                </c:pt>
                <c:pt idx="1628">
                  <c:v>0.661341948147741</c:v>
                </c:pt>
                <c:pt idx="1629">
                  <c:v>0.661917906650935</c:v>
                </c:pt>
                <c:pt idx="1630">
                  <c:v>0.662494197073508</c:v>
                </c:pt>
                <c:pt idx="1631">
                  <c:v>0.663070819798244</c:v>
                </c:pt>
                <c:pt idx="1632">
                  <c:v>0.66364777520859</c:v>
                </c:pt>
                <c:pt idx="1633">
                  <c:v>0.664225063688657</c:v>
                </c:pt>
                <c:pt idx="1634">
                  <c:v>0.664802685623222</c:v>
                </c:pt>
                <c:pt idx="1635">
                  <c:v>0.665380641397729</c:v>
                </c:pt>
                <c:pt idx="1636">
                  <c:v>0.665958931398291</c:v>
                </c:pt>
                <c:pt idx="1637">
                  <c:v>0.666537556011689</c:v>
                </c:pt>
                <c:pt idx="1638">
                  <c:v>0.66711651562538</c:v>
                </c:pt>
                <c:pt idx="1639">
                  <c:v>0.667695810627491</c:v>
                </c:pt>
                <c:pt idx="1640">
                  <c:v>0.668275441406824</c:v>
                </c:pt>
                <c:pt idx="1641">
                  <c:v>0.66885540835286</c:v>
                </c:pt>
                <c:pt idx="1642">
                  <c:v>0.669435711855756</c:v>
                </c:pt>
                <c:pt idx="1643">
                  <c:v>0.670016352306349</c:v>
                </c:pt>
                <c:pt idx="1644">
                  <c:v>0.670597330096156</c:v>
                </c:pt>
                <c:pt idx="1645">
                  <c:v>0.67117864561738</c:v>
                </c:pt>
                <c:pt idx="1646">
                  <c:v>0.671760299262906</c:v>
                </c:pt>
                <c:pt idx="1647">
                  <c:v>0.672342291426305</c:v>
                </c:pt>
                <c:pt idx="1648">
                  <c:v>0.672924622501835</c:v>
                </c:pt>
                <c:pt idx="1649">
                  <c:v>0.673507292884446</c:v>
                </c:pt>
                <c:pt idx="1650">
                  <c:v>0.674090302969776</c:v>
                </c:pt>
                <c:pt idx="1651">
                  <c:v>0.674673653154157</c:v>
                </c:pt>
                <c:pt idx="1652">
                  <c:v>0.675257343834613</c:v>
                </c:pt>
                <c:pt idx="1653">
                  <c:v>0.675841375408865</c:v>
                </c:pt>
                <c:pt idx="1654">
                  <c:v>0.676425748275333</c:v>
                </c:pt>
                <c:pt idx="1655">
                  <c:v>0.677010462833133</c:v>
                </c:pt>
                <c:pt idx="1656">
                  <c:v>0.677595519482082</c:v>
                </c:pt>
                <c:pt idx="1657">
                  <c:v>0.6781809186227</c:v>
                </c:pt>
                <c:pt idx="1658">
                  <c:v>0.678766660656211</c:v>
                </c:pt>
                <c:pt idx="1659">
                  <c:v>0.679352745984545</c:v>
                </c:pt>
                <c:pt idx="1660">
                  <c:v>0.679939175010336</c:v>
                </c:pt>
                <c:pt idx="1661">
                  <c:v>0.680525948136929</c:v>
                </c:pt>
                <c:pt idx="1662">
                  <c:v>0.681113065768382</c:v>
                </c:pt>
                <c:pt idx="1663">
                  <c:v>0.681700528309459</c:v>
                </c:pt>
                <c:pt idx="1664">
                  <c:v>0.682288336165644</c:v>
                </c:pt>
                <c:pt idx="1665">
                  <c:v>0.682876489743132</c:v>
                </c:pt>
                <c:pt idx="1666">
                  <c:v>0.683464989448837</c:v>
                </c:pt>
                <c:pt idx="1667">
                  <c:v>0.684053835690392</c:v>
                </c:pt>
                <c:pt idx="1668">
                  <c:v>0.68464302887615</c:v>
                </c:pt>
                <c:pt idx="1669">
                  <c:v>0.685232569415187</c:v>
                </c:pt>
                <c:pt idx="1670">
                  <c:v>0.685822457717301</c:v>
                </c:pt>
                <c:pt idx="1671">
                  <c:v>0.686412694193017</c:v>
                </c:pt>
                <c:pt idx="1672">
                  <c:v>0.687003279253589</c:v>
                </c:pt>
                <c:pt idx="1673">
                  <c:v>0.687594213310997</c:v>
                </c:pt>
                <c:pt idx="1674">
                  <c:v>0.688185496777953</c:v>
                </c:pt>
                <c:pt idx="1675">
                  <c:v>0.688777130067902</c:v>
                </c:pt>
                <c:pt idx="1676">
                  <c:v>0.689369113595024</c:v>
                </c:pt>
                <c:pt idx="1677">
                  <c:v>0.689961447774232</c:v>
                </c:pt>
                <c:pt idx="1678">
                  <c:v>0.690554133021179</c:v>
                </c:pt>
                <c:pt idx="1679">
                  <c:v>0.691147169752259</c:v>
                </c:pt>
                <c:pt idx="1680">
                  <c:v>0.691740558384603</c:v>
                </c:pt>
                <c:pt idx="1681">
                  <c:v>0.692334299336089</c:v>
                </c:pt>
                <c:pt idx="1682">
                  <c:v>0.692928393025338</c:v>
                </c:pt>
                <c:pt idx="1683">
                  <c:v>0.693522839871717</c:v>
                </c:pt>
                <c:pt idx="1684">
                  <c:v>0.694117640295343</c:v>
                </c:pt>
                <c:pt idx="1685">
                  <c:v>0.694712794717081</c:v>
                </c:pt>
                <c:pt idx="1686">
                  <c:v>0.69530830355855</c:v>
                </c:pt>
                <c:pt idx="1687">
                  <c:v>0.695904167242121</c:v>
                </c:pt>
                <c:pt idx="1688">
                  <c:v>0.696500386190922</c:v>
                </c:pt>
                <c:pt idx="1689">
                  <c:v>0.697096960828837</c:v>
                </c:pt>
                <c:pt idx="1690">
                  <c:v>0.697693891580509</c:v>
                </c:pt>
                <c:pt idx="1691">
                  <c:v>0.698291178871344</c:v>
                </c:pt>
                <c:pt idx="1692">
                  <c:v>0.698888823127507</c:v>
                </c:pt>
                <c:pt idx="1693">
                  <c:v>0.699486824775932</c:v>
                </c:pt>
                <c:pt idx="1694">
                  <c:v>0.700085184244316</c:v>
                </c:pt>
                <c:pt idx="1695">
                  <c:v>0.700683901961125</c:v>
                </c:pt>
                <c:pt idx="1696">
                  <c:v>0.701282978355597</c:v>
                </c:pt>
                <c:pt idx="1697">
                  <c:v>0.701882413857738</c:v>
                </c:pt>
                <c:pt idx="1698">
                  <c:v>0.702482208898331</c:v>
                </c:pt>
                <c:pt idx="1699">
                  <c:v>0.703082363908934</c:v>
                </c:pt>
                <c:pt idx="1700">
                  <c:v>0.703682879321882</c:v>
                </c:pt>
                <c:pt idx="1701">
                  <c:v>0.70428375557029</c:v>
                </c:pt>
                <c:pt idx="1702">
                  <c:v>0.704884993088052</c:v>
                </c:pt>
                <c:pt idx="1703">
                  <c:v>0.705486592309848</c:v>
                </c:pt>
                <c:pt idx="1704">
                  <c:v>0.706088553671141</c:v>
                </c:pt>
                <c:pt idx="1705">
                  <c:v>0.706690877608182</c:v>
                </c:pt>
                <c:pt idx="1706">
                  <c:v>0.707293564558011</c:v>
                </c:pt>
                <c:pt idx="1707">
                  <c:v>0.707896614958457</c:v>
                </c:pt>
                <c:pt idx="1708">
                  <c:v>0.708500029248143</c:v>
                </c:pt>
                <c:pt idx="1709">
                  <c:v>0.709103807866487</c:v>
                </c:pt>
                <c:pt idx="1710">
                  <c:v>0.709707951253701</c:v>
                </c:pt>
                <c:pt idx="1711">
                  <c:v>0.710312459850798</c:v>
                </c:pt>
                <c:pt idx="1712">
                  <c:v>0.710917334099589</c:v>
                </c:pt>
                <c:pt idx="1713">
                  <c:v>0.71152257444269</c:v>
                </c:pt>
                <c:pt idx="1714">
                  <c:v>0.712128181323518</c:v>
                </c:pt>
                <c:pt idx="1715">
                  <c:v>0.712734155186298</c:v>
                </c:pt>
                <c:pt idx="1716">
                  <c:v>0.713340496476063</c:v>
                </c:pt>
                <c:pt idx="1717">
                  <c:v>0.713947205638655</c:v>
                </c:pt>
                <c:pt idx="1718">
                  <c:v>0.714554283120729</c:v>
                </c:pt>
                <c:pt idx="1719">
                  <c:v>0.715161729369755</c:v>
                </c:pt>
                <c:pt idx="1720">
                  <c:v>0.715769544834015</c:v>
                </c:pt>
                <c:pt idx="1721">
                  <c:v>0.716377729962613</c:v>
                </c:pt>
                <c:pt idx="1722">
                  <c:v>0.716986285205471</c:v>
                </c:pt>
                <c:pt idx="1723">
                  <c:v>0.717595211013333</c:v>
                </c:pt>
                <c:pt idx="1724">
                  <c:v>0.718204507837768</c:v>
                </c:pt>
                <c:pt idx="1725">
                  <c:v>0.71881417613117</c:v>
                </c:pt>
                <c:pt idx="1726">
                  <c:v>0.71942421634676</c:v>
                </c:pt>
                <c:pt idx="1727">
                  <c:v>0.720034628938591</c:v>
                </c:pt>
                <c:pt idx="1728">
                  <c:v>0.720645414361546</c:v>
                </c:pt>
                <c:pt idx="1729">
                  <c:v>0.721256573071345</c:v>
                </c:pt>
                <c:pt idx="1730">
                  <c:v>0.721868105524539</c:v>
                </c:pt>
                <c:pt idx="1731">
                  <c:v>0.722480012178523</c:v>
                </c:pt>
                <c:pt idx="1732">
                  <c:v>0.723092293491528</c:v>
                </c:pt>
                <c:pt idx="1733">
                  <c:v>0.723704949922629</c:v>
                </c:pt>
                <c:pt idx="1734">
                  <c:v>0.724317981931745</c:v>
                </c:pt>
                <c:pt idx="1735">
                  <c:v>0.72493138997964</c:v>
                </c:pt>
                <c:pt idx="1736">
                  <c:v>0.725545174527929</c:v>
                </c:pt>
                <c:pt idx="1737">
                  <c:v>0.726159336039075</c:v>
                </c:pt>
                <c:pt idx="1738">
                  <c:v>0.726773874976395</c:v>
                </c:pt>
                <c:pt idx="1739">
                  <c:v>0.727388791804062</c:v>
                </c:pt>
                <c:pt idx="1740">
                  <c:v>0.728004086987102</c:v>
                </c:pt>
                <c:pt idx="1741">
                  <c:v>0.728619760991403</c:v>
                </c:pt>
                <c:pt idx="1742">
                  <c:v>0.729235814283714</c:v>
                </c:pt>
                <c:pt idx="1743">
                  <c:v>0.729852247331645</c:v>
                </c:pt>
                <c:pt idx="1744">
                  <c:v>0.730469060603674</c:v>
                </c:pt>
                <c:pt idx="1745">
                  <c:v>0.731086254569144</c:v>
                </c:pt>
                <c:pt idx="1746">
                  <c:v>0.731703829698269</c:v>
                </c:pt>
                <c:pt idx="1747">
                  <c:v>0.732321786462134</c:v>
                </c:pt>
                <c:pt idx="1748">
                  <c:v>0.732940125332699</c:v>
                </c:pt>
                <c:pt idx="1749">
                  <c:v>0.733558846782799</c:v>
                </c:pt>
                <c:pt idx="1750">
                  <c:v>0.734177951286147</c:v>
                </c:pt>
                <c:pt idx="1751">
                  <c:v>0.734797439317338</c:v>
                </c:pt>
                <c:pt idx="1752">
                  <c:v>0.735417311351846</c:v>
                </c:pt>
                <c:pt idx="1753">
                  <c:v>0.736037567866035</c:v>
                </c:pt>
                <c:pt idx="1754">
                  <c:v>0.736658209337151</c:v>
                </c:pt>
                <c:pt idx="1755">
                  <c:v>0.737279236243333</c:v>
                </c:pt>
                <c:pt idx="1756">
                  <c:v>0.737900649063608</c:v>
                </c:pt>
                <c:pt idx="1757">
                  <c:v>0.738522448277898</c:v>
                </c:pt>
                <c:pt idx="1758">
                  <c:v>0.739144634367023</c:v>
                </c:pt>
                <c:pt idx="1759">
                  <c:v>0.739767207812698</c:v>
                </c:pt>
                <c:pt idx="1760">
                  <c:v>0.740390169097538</c:v>
                </c:pt>
                <c:pt idx="1761">
                  <c:v>0.741013518705064</c:v>
                </c:pt>
                <c:pt idx="1762">
                  <c:v>0.741637257119698</c:v>
                </c:pt>
                <c:pt idx="1763">
                  <c:v>0.742261384826772</c:v>
                </c:pt>
                <c:pt idx="1764">
                  <c:v>0.742885902312524</c:v>
                </c:pt>
                <c:pt idx="1765">
                  <c:v>0.743510810064107</c:v>
                </c:pt>
                <c:pt idx="1766">
                  <c:v>0.744136108569586</c:v>
                </c:pt>
                <c:pt idx="1767">
                  <c:v>0.744761798317942</c:v>
                </c:pt>
                <c:pt idx="1768">
                  <c:v>0.745387879799075</c:v>
                </c:pt>
                <c:pt idx="1769">
                  <c:v>0.746014353503807</c:v>
                </c:pt>
                <c:pt idx="1770">
                  <c:v>0.746641219923879</c:v>
                </c:pt>
                <c:pt idx="1771">
                  <c:v>0.747268479551962</c:v>
                </c:pt>
                <c:pt idx="1772">
                  <c:v>0.747896132881652</c:v>
                </c:pt>
                <c:pt idx="1773">
                  <c:v>0.748524180407476</c:v>
                </c:pt>
                <c:pt idx="1774">
                  <c:v>0.749152622624892</c:v>
                </c:pt>
                <c:pt idx="1775">
                  <c:v>0.749781460030295</c:v>
                </c:pt>
                <c:pt idx="1776">
                  <c:v>0.750410693121015</c:v>
                </c:pt>
                <c:pt idx="1777">
                  <c:v>0.751040322395322</c:v>
                </c:pt>
                <c:pt idx="1778">
                  <c:v>0.751670348352429</c:v>
                </c:pt>
                <c:pt idx="1779">
                  <c:v>0.752300771492491</c:v>
                </c:pt>
                <c:pt idx="1780">
                  <c:v>0.752931592316611</c:v>
                </c:pt>
                <c:pt idx="1781">
                  <c:v>0.753562811326841</c:v>
                </c:pt>
                <c:pt idx="1782">
                  <c:v>0.754194429026183</c:v>
                </c:pt>
                <c:pt idx="1783">
                  <c:v>0.754826445918593</c:v>
                </c:pt>
                <c:pt idx="1784">
                  <c:v>0.755458862508985</c:v>
                </c:pt>
                <c:pt idx="1785">
                  <c:v>0.75609167930323</c:v>
                </c:pt>
                <c:pt idx="1786">
                  <c:v>0.75672489680816</c:v>
                </c:pt>
                <c:pt idx="1787">
                  <c:v>0.75735851553157</c:v>
                </c:pt>
                <c:pt idx="1788">
                  <c:v>0.757992535982222</c:v>
                </c:pt>
                <c:pt idx="1789">
                  <c:v>0.758626958669846</c:v>
                </c:pt>
                <c:pt idx="1790">
                  <c:v>0.759261784105142</c:v>
                </c:pt>
                <c:pt idx="1791">
                  <c:v>0.759897012799785</c:v>
                </c:pt>
                <c:pt idx="1792">
                  <c:v>0.760532645266423</c:v>
                </c:pt>
                <c:pt idx="1793">
                  <c:v>0.761168682018684</c:v>
                </c:pt>
                <c:pt idx="1794">
                  <c:v>0.761805123571178</c:v>
                </c:pt>
                <c:pt idx="1795">
                  <c:v>0.762441970439494</c:v>
                </c:pt>
                <c:pt idx="1796">
                  <c:v>0.763079223140211</c:v>
                </c:pt>
                <c:pt idx="1797">
                  <c:v>0.763716882190894</c:v>
                </c:pt>
                <c:pt idx="1798">
                  <c:v>0.764354948110099</c:v>
                </c:pt>
                <c:pt idx="1799">
                  <c:v>0.764993421417375</c:v>
                </c:pt>
                <c:pt idx="1800">
                  <c:v>0.765632302633269</c:v>
                </c:pt>
                <c:pt idx="1801">
                  <c:v>0.766271592279322</c:v>
                </c:pt>
                <c:pt idx="1802">
                  <c:v>0.76691129087808</c:v>
                </c:pt>
                <c:pt idx="1803">
                  <c:v>0.767551398953091</c:v>
                </c:pt>
                <c:pt idx="1804">
                  <c:v>0.768191917028909</c:v>
                </c:pt>
                <c:pt idx="1805">
                  <c:v>0.768832845631095</c:v>
                </c:pt>
                <c:pt idx="1806">
                  <c:v>0.769474185286224</c:v>
                </c:pt>
                <c:pt idx="1807">
                  <c:v>0.770115936521884</c:v>
                </c:pt>
                <c:pt idx="1808">
                  <c:v>0.770758099866677</c:v>
                </c:pt>
                <c:pt idx="1809">
                  <c:v>0.771400675850228</c:v>
                </c:pt>
                <c:pt idx="1810">
                  <c:v>0.77204366500318</c:v>
                </c:pt>
                <c:pt idx="1811">
                  <c:v>0.772687067857203</c:v>
                </c:pt>
                <c:pt idx="1812">
                  <c:v>0.773330884944992</c:v>
                </c:pt>
                <c:pt idx="1813">
                  <c:v>0.773975116800272</c:v>
                </c:pt>
                <c:pt idx="1814">
                  <c:v>0.774619763957801</c:v>
                </c:pt>
                <c:pt idx="1815">
                  <c:v>0.77526482695337</c:v>
                </c:pt>
                <c:pt idx="1816">
                  <c:v>0.77591030632381</c:v>
                </c:pt>
                <c:pt idx="1817">
                  <c:v>0.776556202606991</c:v>
                </c:pt>
                <c:pt idx="1818">
                  <c:v>0.777202516341826</c:v>
                </c:pt>
                <c:pt idx="1819">
                  <c:v>0.777849248068273</c:v>
                </c:pt>
                <c:pt idx="1820">
                  <c:v>0.778496398327339</c:v>
                </c:pt>
                <c:pt idx="1821">
                  <c:v>0.779143967661081</c:v>
                </c:pt>
                <c:pt idx="1822">
                  <c:v>0.779791956612612</c:v>
                </c:pt>
                <c:pt idx="1823">
                  <c:v>0.780440365726099</c:v>
                </c:pt>
                <c:pt idx="1824">
                  <c:v>0.781089195546769</c:v>
                </c:pt>
                <c:pt idx="1825">
                  <c:v>0.781738446620913</c:v>
                </c:pt>
                <c:pt idx="1826">
                  <c:v>0.782388119495883</c:v>
                </c:pt>
                <c:pt idx="1827">
                  <c:v>0.783038214720101</c:v>
                </c:pt>
                <c:pt idx="1828">
                  <c:v>0.783688732843059</c:v>
                </c:pt>
                <c:pt idx="1829">
                  <c:v>0.784339674415322</c:v>
                </c:pt>
                <c:pt idx="1830">
                  <c:v>0.784991039988531</c:v>
                </c:pt>
                <c:pt idx="1831">
                  <c:v>0.785642830115403</c:v>
                </c:pt>
                <c:pt idx="1832">
                  <c:v>0.786295045349742</c:v>
                </c:pt>
                <c:pt idx="1833">
                  <c:v>0.786947686246431</c:v>
                </c:pt>
                <c:pt idx="1834">
                  <c:v>0.787600753361442</c:v>
                </c:pt>
                <c:pt idx="1835">
                  <c:v>0.788254247251838</c:v>
                </c:pt>
                <c:pt idx="1836">
                  <c:v>0.788908168475774</c:v>
                </c:pt>
                <c:pt idx="1837">
                  <c:v>0.789562517592501</c:v>
                </c:pt>
                <c:pt idx="1838">
                  <c:v>0.790217295162367</c:v>
                </c:pt>
                <c:pt idx="1839">
                  <c:v>0.790872501746824</c:v>
                </c:pt>
                <c:pt idx="1840">
                  <c:v>0.791528137908427</c:v>
                </c:pt>
                <c:pt idx="1841">
                  <c:v>0.792184204210837</c:v>
                </c:pt>
                <c:pt idx="1842">
                  <c:v>0.792840701218827</c:v>
                </c:pt>
                <c:pt idx="1843">
                  <c:v>0.793497629498283</c:v>
                </c:pt>
                <c:pt idx="1844">
                  <c:v>0.794154989616205</c:v>
                </c:pt>
                <c:pt idx="1845">
                  <c:v>0.794812782140714</c:v>
                </c:pt>
                <c:pt idx="1846">
                  <c:v>0.795471007641053</c:v>
                </c:pt>
                <c:pt idx="1847">
                  <c:v>0.796129666687588</c:v>
                </c:pt>
                <c:pt idx="1848">
                  <c:v>0.796788759851813</c:v>
                </c:pt>
                <c:pt idx="1849">
                  <c:v>0.797448287706355</c:v>
                </c:pt>
                <c:pt idx="1850">
                  <c:v>0.798108250824972</c:v>
                </c:pt>
                <c:pt idx="1851">
                  <c:v>0.798768649782561</c:v>
                </c:pt>
                <c:pt idx="1852">
                  <c:v>0.799429485155157</c:v>
                </c:pt>
                <c:pt idx="1853">
                  <c:v>0.800090757519938</c:v>
                </c:pt>
                <c:pt idx="1854">
                  <c:v>0.800752467455229</c:v>
                </c:pt>
                <c:pt idx="1855">
                  <c:v>0.801414615540503</c:v>
                </c:pt>
                <c:pt idx="1856">
                  <c:v>0.802077202356384</c:v>
                </c:pt>
                <c:pt idx="1857">
                  <c:v>0.802740228484652</c:v>
                </c:pt>
                <c:pt idx="1858">
                  <c:v>0.803403694508246</c:v>
                </c:pt>
                <c:pt idx="1859">
                  <c:v>0.804067601011263</c:v>
                </c:pt>
                <c:pt idx="1860">
                  <c:v>0.804731948578967</c:v>
                </c:pt>
                <c:pt idx="1861">
                  <c:v>0.805396737797787</c:v>
                </c:pt>
                <c:pt idx="1862">
                  <c:v>0.806061969255325</c:v>
                </c:pt>
                <c:pt idx="1863">
                  <c:v>0.806727643540354</c:v>
                </c:pt>
                <c:pt idx="1864">
                  <c:v>0.807393761242825</c:v>
                </c:pt>
                <c:pt idx="1865">
                  <c:v>0.808060322953868</c:v>
                </c:pt>
                <c:pt idx="1866">
                  <c:v>0.808727329265796</c:v>
                </c:pt>
                <c:pt idx="1867">
                  <c:v>0.809394780772108</c:v>
                </c:pt>
                <c:pt idx="1868">
                  <c:v>0.810062678067492</c:v>
                </c:pt>
                <c:pt idx="1869">
                  <c:v>0.81073102174783</c:v>
                </c:pt>
                <c:pt idx="1870">
                  <c:v>0.811399812410196</c:v>
                </c:pt>
                <c:pt idx="1871">
                  <c:v>0.812069050652867</c:v>
                </c:pt>
                <c:pt idx="1872">
                  <c:v>0.81273873707532</c:v>
                </c:pt>
                <c:pt idx="1873">
                  <c:v>0.813408872278236</c:v>
                </c:pt>
                <c:pt idx="1874">
                  <c:v>0.814079456863505</c:v>
                </c:pt>
                <c:pt idx="1875">
                  <c:v>0.814750491434231</c:v>
                </c:pt>
                <c:pt idx="1876">
                  <c:v>0.81542197659473</c:v>
                </c:pt>
                <c:pt idx="1877">
                  <c:v>0.816093912950538</c:v>
                </c:pt>
                <c:pt idx="1878">
                  <c:v>0.816766301108411</c:v>
                </c:pt>
                <c:pt idx="1879">
                  <c:v>0.817439141676332</c:v>
                </c:pt>
                <c:pt idx="1880">
                  <c:v>0.818112435263509</c:v>
                </c:pt>
                <c:pt idx="1881">
                  <c:v>0.818786182480383</c:v>
                </c:pt>
                <c:pt idx="1882">
                  <c:v>0.819460383938632</c:v>
                </c:pt>
                <c:pt idx="1883">
                  <c:v>0.820135040251167</c:v>
                </c:pt>
                <c:pt idx="1884">
                  <c:v>0.820810152032144</c:v>
                </c:pt>
                <c:pt idx="1885">
                  <c:v>0.821485719896962</c:v>
                </c:pt>
                <c:pt idx="1886">
                  <c:v>0.822161744462271</c:v>
                </c:pt>
                <c:pt idx="1887">
                  <c:v>0.822838226345968</c:v>
                </c:pt>
                <c:pt idx="1888">
                  <c:v>0.823515166167208</c:v>
                </c:pt>
                <c:pt idx="1889">
                  <c:v>0.824192564546403</c:v>
                </c:pt>
                <c:pt idx="1890">
                  <c:v>0.824870422105227</c:v>
                </c:pt>
                <c:pt idx="1891">
                  <c:v>0.82554873946662</c:v>
                </c:pt>
                <c:pt idx="1892">
                  <c:v>0.826227517254789</c:v>
                </c:pt>
                <c:pt idx="1893">
                  <c:v>0.826906756095213</c:v>
                </c:pt>
                <c:pt idx="1894">
                  <c:v>0.827586456614647</c:v>
                </c:pt>
                <c:pt idx="1895">
                  <c:v>0.828266619441126</c:v>
                </c:pt>
                <c:pt idx="1896">
                  <c:v>0.828947245203966</c:v>
                </c:pt>
                <c:pt idx="1897">
                  <c:v>0.829628334533767</c:v>
                </c:pt>
                <c:pt idx="1898">
                  <c:v>0.830309888062423</c:v>
                </c:pt>
                <c:pt idx="1899">
                  <c:v>0.830991906423117</c:v>
                </c:pt>
                <c:pt idx="1900">
                  <c:v>0.831674390250331</c:v>
                </c:pt>
                <c:pt idx="1901">
                  <c:v>0.832357340179844</c:v>
                </c:pt>
                <c:pt idx="1902">
                  <c:v>0.833040756848741</c:v>
                </c:pt>
                <c:pt idx="1903">
                  <c:v>0.833724640895413</c:v>
                </c:pt>
                <c:pt idx="1904">
                  <c:v>0.834408992959563</c:v>
                </c:pt>
                <c:pt idx="1905">
                  <c:v>0.835093813682206</c:v>
                </c:pt>
                <c:pt idx="1906">
                  <c:v>0.835779103705677</c:v>
                </c:pt>
                <c:pt idx="1907">
                  <c:v>0.83646486367363</c:v>
                </c:pt>
                <c:pt idx="1908">
                  <c:v>0.837151094231047</c:v>
                </c:pt>
                <c:pt idx="1909">
                  <c:v>0.837837796024237</c:v>
                </c:pt>
                <c:pt idx="1910">
                  <c:v>0.838524969700841</c:v>
                </c:pt>
                <c:pt idx="1911">
                  <c:v>0.839212615909838</c:v>
                </c:pt>
                <c:pt idx="1912">
                  <c:v>0.839900735301544</c:v>
                </c:pt>
                <c:pt idx="1913">
                  <c:v>0.840589328527621</c:v>
                </c:pt>
                <c:pt idx="1914">
                  <c:v>0.841278396241076</c:v>
                </c:pt>
                <c:pt idx="1915">
                  <c:v>0.841967939096269</c:v>
                </c:pt>
                <c:pt idx="1916">
                  <c:v>0.842657957748912</c:v>
                </c:pt>
                <c:pt idx="1917">
                  <c:v>0.843348452856078</c:v>
                </c:pt>
                <c:pt idx="1918">
                  <c:v>0.8440394250762</c:v>
                </c:pt>
                <c:pt idx="1919">
                  <c:v>0.844730875069078</c:v>
                </c:pt>
                <c:pt idx="1920">
                  <c:v>0.845422803495881</c:v>
                </c:pt>
                <c:pt idx="1921">
                  <c:v>0.846115211019151</c:v>
                </c:pt>
                <c:pt idx="1922">
                  <c:v>0.846808098302808</c:v>
                </c:pt>
                <c:pt idx="1923">
                  <c:v>0.847501466012153</c:v>
                </c:pt>
                <c:pt idx="1924">
                  <c:v>0.848195314813872</c:v>
                </c:pt>
                <c:pt idx="1925">
                  <c:v>0.848889645376038</c:v>
                </c:pt>
                <c:pt idx="1926">
                  <c:v>0.84958445836812</c:v>
                </c:pt>
                <c:pt idx="1927">
                  <c:v>0.850279754460979</c:v>
                </c:pt>
                <c:pt idx="1928">
                  <c:v>0.850975534326881</c:v>
                </c:pt>
                <c:pt idx="1929">
                  <c:v>0.851671798639491</c:v>
                </c:pt>
                <c:pt idx="1930">
                  <c:v>0.852368548073888</c:v>
                </c:pt>
                <c:pt idx="1931">
                  <c:v>0.853065783306558</c:v>
                </c:pt>
                <c:pt idx="1932">
                  <c:v>0.853763505015406</c:v>
                </c:pt>
                <c:pt idx="1933">
                  <c:v>0.854461713879755</c:v>
                </c:pt>
                <c:pt idx="1934">
                  <c:v>0.855160410580355</c:v>
                </c:pt>
                <c:pt idx="1935">
                  <c:v>0.85585959579938</c:v>
                </c:pt>
                <c:pt idx="1936">
                  <c:v>0.856559270220438</c:v>
                </c:pt>
                <c:pt idx="1937">
                  <c:v>0.857259434528573</c:v>
                </c:pt>
                <c:pt idx="1938">
                  <c:v>0.857960089410268</c:v>
                </c:pt>
                <c:pt idx="1939">
                  <c:v>0.858661235553452</c:v>
                </c:pt>
                <c:pt idx="1940">
                  <c:v>0.8593628736475</c:v>
                </c:pt>
                <c:pt idx="1941">
                  <c:v>0.860065004383238</c:v>
                </c:pt>
                <c:pt idx="1942">
                  <c:v>0.860767628452953</c:v>
                </c:pt>
                <c:pt idx="1943">
                  <c:v>0.861470746550386</c:v>
                </c:pt>
                <c:pt idx="1944">
                  <c:v>0.862174359370748</c:v>
                </c:pt>
                <c:pt idx="1945">
                  <c:v>0.862878467610714</c:v>
                </c:pt>
                <c:pt idx="1946">
                  <c:v>0.863583071968436</c:v>
                </c:pt>
                <c:pt idx="1947">
                  <c:v>0.864288173143538</c:v>
                </c:pt>
                <c:pt idx="1948">
                  <c:v>0.864993771837129</c:v>
                </c:pt>
                <c:pt idx="1949">
                  <c:v>0.865699868751801</c:v>
                </c:pt>
                <c:pt idx="1950">
                  <c:v>0.866406464591637</c:v>
                </c:pt>
                <c:pt idx="1951">
                  <c:v>0.867113560062211</c:v>
                </c:pt>
                <c:pt idx="1952">
                  <c:v>0.867821155870597</c:v>
                </c:pt>
                <c:pt idx="1953">
                  <c:v>0.868529252725371</c:v>
                </c:pt>
                <c:pt idx="1954">
                  <c:v>0.869237851336613</c:v>
                </c:pt>
                <c:pt idx="1955">
                  <c:v>0.869946952415916</c:v>
                </c:pt>
                <c:pt idx="1956">
                  <c:v>0.870656556676388</c:v>
                </c:pt>
                <c:pt idx="1957">
                  <c:v>0.871366664832654</c:v>
                </c:pt>
                <c:pt idx="1958">
                  <c:v>0.872077277600863</c:v>
                </c:pt>
                <c:pt idx="1959">
                  <c:v>0.872788395698694</c:v>
                </c:pt>
                <c:pt idx="1960">
                  <c:v>0.873500019845356</c:v>
                </c:pt>
                <c:pt idx="1961">
                  <c:v>0.874212150761595</c:v>
                </c:pt>
                <c:pt idx="1962">
                  <c:v>0.874924789169697</c:v>
                </c:pt>
                <c:pt idx="1963">
                  <c:v>0.875637935793496</c:v>
                </c:pt>
                <c:pt idx="1964">
                  <c:v>0.876351591358373</c:v>
                </c:pt>
                <c:pt idx="1965">
                  <c:v>0.877065756591265</c:v>
                </c:pt>
                <c:pt idx="1966">
                  <c:v>0.877780432220666</c:v>
                </c:pt>
                <c:pt idx="1967">
                  <c:v>0.878495618976633</c:v>
                </c:pt>
                <c:pt idx="1968">
                  <c:v>0.879211317590792</c:v>
                </c:pt>
                <c:pt idx="1969">
                  <c:v>0.879927528796341</c:v>
                </c:pt>
                <c:pt idx="1970">
                  <c:v>0.880644253328052</c:v>
                </c:pt>
                <c:pt idx="1971">
                  <c:v>0.881361491922281</c:v>
                </c:pt>
                <c:pt idx="1972">
                  <c:v>0.882079245316967</c:v>
                </c:pt>
                <c:pt idx="1973">
                  <c:v>0.882797514251642</c:v>
                </c:pt>
                <c:pt idx="1974">
                  <c:v>0.883516299467431</c:v>
                </c:pt>
                <c:pt idx="1975">
                  <c:v>0.884235601707057</c:v>
                </c:pt>
                <c:pt idx="1976">
                  <c:v>0.884955421714849</c:v>
                </c:pt>
                <c:pt idx="1977">
                  <c:v>0.885675760236745</c:v>
                </c:pt>
                <c:pt idx="1978">
                  <c:v>0.886396618020293</c:v>
                </c:pt>
                <c:pt idx="1979">
                  <c:v>0.887117995814661</c:v>
                </c:pt>
                <c:pt idx="1980">
                  <c:v>0.88783989437064</c:v>
                </c:pt>
                <c:pt idx="1981">
                  <c:v>0.888562314440647</c:v>
                </c:pt>
                <c:pt idx="1982">
                  <c:v>0.889285256778732</c:v>
                </c:pt>
                <c:pt idx="1983">
                  <c:v>0.890008722140579</c:v>
                </c:pt>
                <c:pt idx="1984">
                  <c:v>0.890732711283517</c:v>
                </c:pt>
                <c:pt idx="1985">
                  <c:v>0.891457224966517</c:v>
                </c:pt>
                <c:pt idx="1986">
                  <c:v>0.892182263950206</c:v>
                </c:pt>
                <c:pt idx="1987">
                  <c:v>0.892907828996861</c:v>
                </c:pt>
                <c:pt idx="1988">
                  <c:v>0.893633920870423</c:v>
                </c:pt>
                <c:pt idx="1989">
                  <c:v>0.894360540336499</c:v>
                </c:pt>
                <c:pt idx="1990">
                  <c:v>0.895087688162362</c:v>
                </c:pt>
                <c:pt idx="1991">
                  <c:v>0.895815365116964</c:v>
                </c:pt>
                <c:pt idx="1992">
                  <c:v>0.896543571970936</c:v>
                </c:pt>
                <c:pt idx="1993">
                  <c:v>0.897272309496592</c:v>
                </c:pt>
                <c:pt idx="1994">
                  <c:v>0.898001578467937</c:v>
                </c:pt>
                <c:pt idx="1995">
                  <c:v>0.898731379660671</c:v>
                </c:pt>
                <c:pt idx="1996">
                  <c:v>0.899461713852192</c:v>
                </c:pt>
                <c:pt idx="1997">
                  <c:v>0.900192581821605</c:v>
                </c:pt>
                <c:pt idx="1998">
                  <c:v>0.900923984349723</c:v>
                </c:pt>
                <c:pt idx="1999">
                  <c:v>0.901655922219072</c:v>
                </c:pt>
                <c:pt idx="2000">
                  <c:v>0.9023883962139</c:v>
                </c:pt>
                <c:pt idx="2001">
                  <c:v>0.903121407120179</c:v>
                </c:pt>
                <c:pt idx="2002">
                  <c:v>0.90385495572561</c:v>
                </c:pt>
                <c:pt idx="2003">
                  <c:v>0.90458904281963</c:v>
                </c:pt>
                <c:pt idx="2004">
                  <c:v>0.905323669193414</c:v>
                </c:pt>
                <c:pt idx="2005">
                  <c:v>0.906058835639882</c:v>
                </c:pt>
                <c:pt idx="2006">
                  <c:v>0.906794542953707</c:v>
                </c:pt>
                <c:pt idx="2007">
                  <c:v>0.907530791931314</c:v>
                </c:pt>
                <c:pt idx="2008">
                  <c:v>0.908267583370889</c:v>
                </c:pt>
                <c:pt idx="2009">
                  <c:v>0.909004918072385</c:v>
                </c:pt>
                <c:pt idx="2010">
                  <c:v>0.909742796837525</c:v>
                </c:pt>
                <c:pt idx="2011">
                  <c:v>0.910481220469807</c:v>
                </c:pt>
                <c:pt idx="2012">
                  <c:v>0.911220189774512</c:v>
                </c:pt>
                <c:pt idx="2013">
                  <c:v>0.911959705558707</c:v>
                </c:pt>
                <c:pt idx="2014">
                  <c:v>0.912699768631251</c:v>
                </c:pt>
                <c:pt idx="2015">
                  <c:v>0.913440379802799</c:v>
                </c:pt>
                <c:pt idx="2016">
                  <c:v>0.914181539885809</c:v>
                </c:pt>
                <c:pt idx="2017">
                  <c:v>0.914923249694548</c:v>
                </c:pt>
                <c:pt idx="2018">
                  <c:v>0.915665510045094</c:v>
                </c:pt>
                <c:pt idx="2019">
                  <c:v>0.916408321755347</c:v>
                </c:pt>
                <c:pt idx="2020">
                  <c:v>0.917151685645027</c:v>
                </c:pt>
                <c:pt idx="2021">
                  <c:v>0.917895602535686</c:v>
                </c:pt>
                <c:pt idx="2022">
                  <c:v>0.91864007325071</c:v>
                </c:pt>
                <c:pt idx="2023">
                  <c:v>0.919385098615326</c:v>
                </c:pt>
                <c:pt idx="2024">
                  <c:v>0.920130679456605</c:v>
                </c:pt>
                <c:pt idx="2025">
                  <c:v>0.920876816603472</c:v>
                </c:pt>
                <c:pt idx="2026">
                  <c:v>0.921623510886707</c:v>
                </c:pt>
                <c:pt idx="2027">
                  <c:v>0.922370763138953</c:v>
                </c:pt>
                <c:pt idx="2028">
                  <c:v>0.92311857419472</c:v>
                </c:pt>
                <c:pt idx="2029">
                  <c:v>0.923866944890394</c:v>
                </c:pt>
                <c:pt idx="2030">
                  <c:v>0.924615876064237</c:v>
                </c:pt>
                <c:pt idx="2031">
                  <c:v>0.925365368556399</c:v>
                </c:pt>
                <c:pt idx="2032">
                  <c:v>0.926115423208917</c:v>
                </c:pt>
                <c:pt idx="2033">
                  <c:v>0.926866040865728</c:v>
                </c:pt>
                <c:pt idx="2034">
                  <c:v>0.927617222372668</c:v>
                </c:pt>
                <c:pt idx="2035">
                  <c:v>0.928368968577481</c:v>
                </c:pt>
                <c:pt idx="2036">
                  <c:v>0.929121280329826</c:v>
                </c:pt>
                <c:pt idx="2037">
                  <c:v>0.929874158481279</c:v>
                </c:pt>
                <c:pt idx="2038">
                  <c:v>0.930627603885342</c:v>
                </c:pt>
                <c:pt idx="2039">
                  <c:v>0.931381617397447</c:v>
                </c:pt>
                <c:pt idx="2040">
                  <c:v>0.932136199874963</c:v>
                </c:pt>
                <c:pt idx="2041">
                  <c:v>0.932891352177201</c:v>
                </c:pt>
                <c:pt idx="2042">
                  <c:v>0.93364707516542</c:v>
                </c:pt>
                <c:pt idx="2043">
                  <c:v>0.934403369702835</c:v>
                </c:pt>
                <c:pt idx="2044">
                  <c:v>0.935160236654618</c:v>
                </c:pt>
                <c:pt idx="2045">
                  <c:v>0.935917676887909</c:v>
                </c:pt>
                <c:pt idx="2046">
                  <c:v>0.936675691271819</c:v>
                </c:pt>
                <c:pt idx="2047">
                  <c:v>0.937434280677438</c:v>
                </c:pt>
                <c:pt idx="2048">
                  <c:v>0.938193445977839</c:v>
                </c:pt>
                <c:pt idx="2049">
                  <c:v>0.938953188048084</c:v>
                </c:pt>
                <c:pt idx="2050">
                  <c:v>0.939713507765233</c:v>
                </c:pt>
                <c:pt idx="2051">
                  <c:v>0.940474406008347</c:v>
                </c:pt>
                <c:pt idx="2052">
                  <c:v>0.941235883658495</c:v>
                </c:pt>
                <c:pt idx="2053">
                  <c:v>0.94199794159876</c:v>
                </c:pt>
                <c:pt idx="2054">
                  <c:v>0.942760580714248</c:v>
                </c:pt>
                <c:pt idx="2055">
                  <c:v>0.943523801892087</c:v>
                </c:pt>
                <c:pt idx="2056">
                  <c:v>0.944287606021442</c:v>
                </c:pt>
                <c:pt idx="2057">
                  <c:v>0.945051993993515</c:v>
                </c:pt>
                <c:pt idx="2058">
                  <c:v>0.945816966701554</c:v>
                </c:pt>
                <c:pt idx="2059">
                  <c:v>0.946582525040857</c:v>
                </c:pt>
                <c:pt idx="2060">
                  <c:v>0.947348669908781</c:v>
                </c:pt>
                <c:pt idx="2061">
                  <c:v>0.948115402204748</c:v>
                </c:pt>
                <c:pt idx="2062">
                  <c:v>0.948882722830249</c:v>
                </c:pt>
                <c:pt idx="2063">
                  <c:v>0.949650632688851</c:v>
                </c:pt>
                <c:pt idx="2064">
                  <c:v>0.950419132686207</c:v>
                </c:pt>
                <c:pt idx="2065">
                  <c:v>0.951188223730058</c:v>
                </c:pt>
                <c:pt idx="2066">
                  <c:v>0.951957906730239</c:v>
                </c:pt>
                <c:pt idx="2067">
                  <c:v>0.952728182598691</c:v>
                </c:pt>
                <c:pt idx="2068">
                  <c:v>0.953499052249462</c:v>
                </c:pt>
                <c:pt idx="2069">
                  <c:v>0.954270516598716</c:v>
                </c:pt>
                <c:pt idx="2070">
                  <c:v>0.955042576564739</c:v>
                </c:pt>
                <c:pt idx="2071">
                  <c:v>0.955815233067946</c:v>
                </c:pt>
                <c:pt idx="2072">
                  <c:v>0.956588487030885</c:v>
                </c:pt>
                <c:pt idx="2073">
                  <c:v>0.957362339378248</c:v>
                </c:pt>
                <c:pt idx="2074">
                  <c:v>0.958136791036875</c:v>
                </c:pt>
                <c:pt idx="2075">
                  <c:v>0.958911842935761</c:v>
                </c:pt>
                <c:pt idx="2076">
                  <c:v>0.959687496006062</c:v>
                </c:pt>
                <c:pt idx="2077">
                  <c:v>0.960463751181103</c:v>
                </c:pt>
                <c:pt idx="2078">
                  <c:v>0.961240609396384</c:v>
                </c:pt>
                <c:pt idx="2079">
                  <c:v>0.962018071589588</c:v>
                </c:pt>
                <c:pt idx="2080">
                  <c:v>0.962796138700584</c:v>
                </c:pt>
                <c:pt idx="2081">
                  <c:v>0.96357481167144</c:v>
                </c:pt>
                <c:pt idx="2082">
                  <c:v>0.964354091446424</c:v>
                </c:pt>
                <c:pt idx="2083">
                  <c:v>0.965133978972015</c:v>
                </c:pt>
                <c:pt idx="2084">
                  <c:v>0.965914475196906</c:v>
                </c:pt>
                <c:pt idx="2085">
                  <c:v>0.966695581072014</c:v>
                </c:pt>
                <c:pt idx="2086">
                  <c:v>0.967477297550488</c:v>
                </c:pt>
                <c:pt idx="2087">
                  <c:v>0.968259625587711</c:v>
                </c:pt>
                <c:pt idx="2088">
                  <c:v>0.969042566141312</c:v>
                </c:pt>
                <c:pt idx="2089">
                  <c:v>0.96982612017117</c:v>
                </c:pt>
                <c:pt idx="2090">
                  <c:v>0.970610288639423</c:v>
                </c:pt>
                <c:pt idx="2091">
                  <c:v>0.971395072510474</c:v>
                </c:pt>
                <c:pt idx="2092">
                  <c:v>0.972180472750997</c:v>
                </c:pt>
                <c:pt idx="2093">
                  <c:v>0.972966490329948</c:v>
                </c:pt>
                <c:pt idx="2094">
                  <c:v>0.973753126218567</c:v>
                </c:pt>
                <c:pt idx="2095">
                  <c:v>0.97454038139039</c:v>
                </c:pt>
                <c:pt idx="2096">
                  <c:v>0.975328256821253</c:v>
                </c:pt>
                <c:pt idx="2097">
                  <c:v>0.9761167534893</c:v>
                </c:pt>
                <c:pt idx="2098">
                  <c:v>0.976905872374991</c:v>
                </c:pt>
                <c:pt idx="2099">
                  <c:v>0.977695614461109</c:v>
                </c:pt>
                <c:pt idx="2100">
                  <c:v>0.978485980732768</c:v>
                </c:pt>
                <c:pt idx="2101">
                  <c:v>0.979276972177419</c:v>
                </c:pt>
                <c:pt idx="2102">
                  <c:v>0.980068589784858</c:v>
                </c:pt>
                <c:pt idx="2103">
                  <c:v>0.980860834547232</c:v>
                </c:pt>
                <c:pt idx="2104">
                  <c:v>0.981653707459051</c:v>
                </c:pt>
                <c:pt idx="2105">
                  <c:v>0.98244720951719</c:v>
                </c:pt>
                <c:pt idx="2106">
                  <c:v>0.983241341720901</c:v>
                </c:pt>
                <c:pt idx="2107">
                  <c:v>0.984036105071816</c:v>
                </c:pt>
                <c:pt idx="2108">
                  <c:v>0.984831500573959</c:v>
                </c:pt>
                <c:pt idx="2109">
                  <c:v>0.985627529233751</c:v>
                </c:pt>
                <c:pt idx="2110">
                  <c:v>0.986424192060018</c:v>
                </c:pt>
                <c:pt idx="2111">
                  <c:v>0.987221490064</c:v>
                </c:pt>
                <c:pt idx="2112">
                  <c:v>0.988019424259357</c:v>
                </c:pt>
                <c:pt idx="2113">
                  <c:v>0.988817995662178</c:v>
                </c:pt>
                <c:pt idx="2114">
                  <c:v>0.989617205290987</c:v>
                </c:pt>
                <c:pt idx="2115">
                  <c:v>0.990417054166753</c:v>
                </c:pt>
                <c:pt idx="2116">
                  <c:v>0.991217543312897</c:v>
                </c:pt>
                <c:pt idx="2117">
                  <c:v>0.992018673755299</c:v>
                </c:pt>
                <c:pt idx="2118">
                  <c:v>0.992820446522307</c:v>
                </c:pt>
                <c:pt idx="2119">
                  <c:v>0.993622862644744</c:v>
                </c:pt>
                <c:pt idx="2120">
                  <c:v>0.994425923155917</c:v>
                </c:pt>
                <c:pt idx="2121">
                  <c:v>0.995229629091625</c:v>
                </c:pt>
                <c:pt idx="2122">
                  <c:v>0.996033981490165</c:v>
                </c:pt>
                <c:pt idx="2123">
                  <c:v>0.996838981392341</c:v>
                </c:pt>
                <c:pt idx="2124">
                  <c:v>0.997644629841476</c:v>
                </c:pt>
                <c:pt idx="2125">
                  <c:v>0.998450927883412</c:v>
                </c:pt>
                <c:pt idx="2126">
                  <c:v>0.999257876566527</c:v>
                </c:pt>
                <c:pt idx="2127">
                  <c:v>1.00006547694174</c:v>
                </c:pt>
                <c:pt idx="2128">
                  <c:v>1.00087373006251</c:v>
                </c:pt>
                <c:pt idx="2129">
                  <c:v>1.00168263698485</c:v>
                </c:pt>
                <c:pt idx="2130">
                  <c:v>1.00249219876737</c:v>
                </c:pt>
                <c:pt idx="2131">
                  <c:v>1.00330241647121</c:v>
                </c:pt>
                <c:pt idx="2132">
                  <c:v>1.00411329116011</c:v>
                </c:pt>
                <c:pt idx="2133">
                  <c:v>1.00492482390041</c:v>
                </c:pt>
                <c:pt idx="2134">
                  <c:v>1.00573701576103</c:v>
                </c:pt>
                <c:pt idx="2135">
                  <c:v>1.00654986781351</c:v>
                </c:pt>
                <c:pt idx="2136">
                  <c:v>1.00736338113199</c:v>
                </c:pt>
                <c:pt idx="2137">
                  <c:v>1.00817755679326</c:v>
                </c:pt>
                <c:pt idx="2138">
                  <c:v>1.00899239587671</c:v>
                </c:pt>
                <c:pt idx="2139">
                  <c:v>1.00980789946439</c:v>
                </c:pt>
                <c:pt idx="2140">
                  <c:v>1.010624068641</c:v>
                </c:pt>
                <c:pt idx="2141">
                  <c:v>1.0114409044939</c:v>
                </c:pt>
                <c:pt idx="2142">
                  <c:v>1.0122584081131</c:v>
                </c:pt>
                <c:pt idx="2143">
                  <c:v>1.0130765805913</c:v>
                </c:pt>
                <c:pt idx="2144">
                  <c:v>1.01389542302387</c:v>
                </c:pt>
                <c:pt idx="2145">
                  <c:v>1.0147149365089</c:v>
                </c:pt>
                <c:pt idx="2146">
                  <c:v>1.01553512214716</c:v>
                </c:pt>
                <c:pt idx="2147">
                  <c:v>1.01635598104214</c:v>
                </c:pt>
                <c:pt idx="2148">
                  <c:v>1.01717751430003</c:v>
                </c:pt>
                <c:pt idx="2149">
                  <c:v>1.01799972302978</c:v>
                </c:pt>
                <c:pt idx="2150">
                  <c:v>1.01882260834305</c:v>
                </c:pt>
                <c:pt idx="2151">
                  <c:v>1.01964617135427</c:v>
                </c:pt>
                <c:pt idx="2152">
                  <c:v>1.02047041318061</c:v>
                </c:pt>
                <c:pt idx="2153">
                  <c:v>1.02129533494201</c:v>
                </c:pt>
                <c:pt idx="2154">
                  <c:v>1.02212093776117</c:v>
                </c:pt>
                <c:pt idx="2155">
                  <c:v>1.0229472227636</c:v>
                </c:pt>
                <c:pt idx="2156">
                  <c:v>1.02377419107759</c:v>
                </c:pt>
                <c:pt idx="2157">
                  <c:v>1.02460184383422</c:v>
                </c:pt>
                <c:pt idx="2158">
                  <c:v>1.0254301821674</c:v>
                </c:pt>
                <c:pt idx="2159">
                  <c:v>1.02625920721384</c:v>
                </c:pt>
                <c:pt idx="2160">
                  <c:v>1.02708892011309</c:v>
                </c:pt>
                <c:pt idx="2161">
                  <c:v>1.02791932200755</c:v>
                </c:pt>
                <c:pt idx="2162">
                  <c:v>1.02875041404244</c:v>
                </c:pt>
                <c:pt idx="2163">
                  <c:v>1.02958219736587</c:v>
                </c:pt>
                <c:pt idx="2164">
                  <c:v>1.0304146731288</c:v>
                </c:pt>
                <c:pt idx="2165">
                  <c:v>1.03124784248506</c:v>
                </c:pt>
                <c:pt idx="2166">
                  <c:v>1.03208170659139</c:v>
                </c:pt>
                <c:pt idx="2167">
                  <c:v>1.03291626660739</c:v>
                </c:pt>
                <c:pt idx="2168">
                  <c:v>1.03375152369561</c:v>
                </c:pt>
                <c:pt idx="2169">
                  <c:v>1.03458747902148</c:v>
                </c:pt>
                <c:pt idx="2170">
                  <c:v>1.03542413375336</c:v>
                </c:pt>
                <c:pt idx="2171">
                  <c:v>1.03626148906257</c:v>
                </c:pt>
                <c:pt idx="2172">
                  <c:v>1.03709954612335</c:v>
                </c:pt>
                <c:pt idx="2173">
                  <c:v>1.03793830611291</c:v>
                </c:pt>
                <c:pt idx="2174">
                  <c:v>1.0387777702114</c:v>
                </c:pt>
                <c:pt idx="2175">
                  <c:v>1.03961793960197</c:v>
                </c:pt>
                <c:pt idx="2176">
                  <c:v>1.04045881547076</c:v>
                </c:pt>
                <c:pt idx="2177">
                  <c:v>1.04130039900687</c:v>
                </c:pt>
                <c:pt idx="2178">
                  <c:v>1.04214269140243</c:v>
                </c:pt>
                <c:pt idx="2179">
                  <c:v>1.04298569385259</c:v>
                </c:pt>
                <c:pt idx="2180">
                  <c:v>1.04382940755552</c:v>
                </c:pt>
                <c:pt idx="2181">
                  <c:v>1.0446738337124</c:v>
                </c:pt>
                <c:pt idx="2182">
                  <c:v>1.04551897352749</c:v>
                </c:pt>
                <c:pt idx="2183">
                  <c:v>1.0463648282081</c:v>
                </c:pt>
                <c:pt idx="2184">
                  <c:v>1.04721139896458</c:v>
                </c:pt>
                <c:pt idx="2185">
                  <c:v>1.04805868701039</c:v>
                </c:pt>
                <c:pt idx="2186">
                  <c:v>1.04890669356205</c:v>
                </c:pt>
                <c:pt idx="2187">
                  <c:v>1.0497554198392</c:v>
                </c:pt>
                <c:pt idx="2188">
                  <c:v>1.05060486706458</c:v>
                </c:pt>
                <c:pt idx="2189">
                  <c:v>1.05145503646404</c:v>
                </c:pt>
                <c:pt idx="2190">
                  <c:v>1.05230592926656</c:v>
                </c:pt>
                <c:pt idx="2191">
                  <c:v>1.05315754670427</c:v>
                </c:pt>
                <c:pt idx="2192">
                  <c:v>1.05400989001246</c:v>
                </c:pt>
                <c:pt idx="2193">
                  <c:v>1.05486296042955</c:v>
                </c:pt>
                <c:pt idx="2194">
                  <c:v>1.05571675919715</c:v>
                </c:pt>
                <c:pt idx="2195">
                  <c:v>1.05657128756006</c:v>
                </c:pt>
                <c:pt idx="2196">
                  <c:v>1.05742654676627</c:v>
                </c:pt>
                <c:pt idx="2197">
                  <c:v>1.05828253806696</c:v>
                </c:pt>
                <c:pt idx="2198">
                  <c:v>1.05913926271654</c:v>
                </c:pt>
                <c:pt idx="2199">
                  <c:v>1.05999672197265</c:v>
                </c:pt>
                <c:pt idx="2200">
                  <c:v>1.06085491709615</c:v>
                </c:pt>
                <c:pt idx="2201">
                  <c:v>1.06171384935118</c:v>
                </c:pt>
                <c:pt idx="2202">
                  <c:v>1.0625735200051</c:v>
                </c:pt>
                <c:pt idx="2203">
                  <c:v>1.06343393032857</c:v>
                </c:pt>
                <c:pt idx="2204">
                  <c:v>1.06429508159553</c:v>
                </c:pt>
                <c:pt idx="2205">
                  <c:v>1.0651569750832</c:v>
                </c:pt>
                <c:pt idx="2206">
                  <c:v>1.06601961207213</c:v>
                </c:pt>
                <c:pt idx="2207">
                  <c:v>1.06688299384615</c:v>
                </c:pt>
                <c:pt idx="2208">
                  <c:v>1.06774712169245</c:v>
                </c:pt>
                <c:pt idx="2209">
                  <c:v>1.06861199690155</c:v>
                </c:pt>
                <c:pt idx="2210">
                  <c:v>1.06947762076732</c:v>
                </c:pt>
                <c:pt idx="2211">
                  <c:v>1.07034399458699</c:v>
                </c:pt>
                <c:pt idx="2212">
                  <c:v>1.07121111966117</c:v>
                </c:pt>
                <c:pt idx="2213">
                  <c:v>1.07207899729386</c:v>
                </c:pt>
                <c:pt idx="2214">
                  <c:v>1.07294762879244</c:v>
                </c:pt>
                <c:pt idx="2215">
                  <c:v>1.07381701546772</c:v>
                </c:pt>
                <c:pt idx="2216">
                  <c:v>1.07468715863392</c:v>
                </c:pt>
                <c:pt idx="2217">
                  <c:v>1.0755580596087</c:v>
                </c:pt>
                <c:pt idx="2218">
                  <c:v>1.07642971971316</c:v>
                </c:pt>
                <c:pt idx="2219">
                  <c:v>1.07730214027187</c:v>
                </c:pt>
                <c:pt idx="2220">
                  <c:v>1.07817532261285</c:v>
                </c:pt>
                <c:pt idx="2221">
                  <c:v>1.07904926806761</c:v>
                </c:pt>
                <c:pt idx="2222">
                  <c:v>1.07992397797117</c:v>
                </c:pt>
                <c:pt idx="2223">
                  <c:v>1.08079945366204</c:v>
                </c:pt>
                <c:pt idx="2224">
                  <c:v>1.08167569648224</c:v>
                </c:pt>
                <c:pt idx="2225">
                  <c:v>1.08255270777735</c:v>
                </c:pt>
                <c:pt idx="2226">
                  <c:v>1.08343048889645</c:v>
                </c:pt>
                <c:pt idx="2227">
                  <c:v>1.08430904119223</c:v>
                </c:pt>
                <c:pt idx="2228">
                  <c:v>1.0851883660209</c:v>
                </c:pt>
                <c:pt idx="2229">
                  <c:v>1.08606846474228</c:v>
                </c:pt>
                <c:pt idx="2230">
                  <c:v>1.08694933871977</c:v>
                </c:pt>
                <c:pt idx="2231">
                  <c:v>1.08783098932039</c:v>
                </c:pt>
                <c:pt idx="2232">
                  <c:v>1.08871341791475</c:v>
                </c:pt>
                <c:pt idx="2233">
                  <c:v>1.08959662587712</c:v>
                </c:pt>
                <c:pt idx="2234">
                  <c:v>1.09048061458542</c:v>
                </c:pt>
                <c:pt idx="2235">
                  <c:v>1.09136538542119</c:v>
                </c:pt>
                <c:pt idx="2236">
                  <c:v>1.09225093976967</c:v>
                </c:pt>
                <c:pt idx="2237">
                  <c:v>1.09313727901978</c:v>
                </c:pt>
                <c:pt idx="2238">
                  <c:v>1.09402440456413</c:v>
                </c:pt>
                <c:pt idx="2239">
                  <c:v>1.09491231779905</c:v>
                </c:pt>
                <c:pt idx="2240">
                  <c:v>1.09580102012457</c:v>
                </c:pt>
                <c:pt idx="2241">
                  <c:v>1.09669051294449</c:v>
                </c:pt>
                <c:pt idx="2242">
                  <c:v>1.09758079766632</c:v>
                </c:pt>
                <c:pt idx="2243">
                  <c:v>1.09847187570137</c:v>
                </c:pt>
                <c:pt idx="2244">
                  <c:v>1.0993637484647</c:v>
                </c:pt>
                <c:pt idx="2245">
                  <c:v>1.10025641737517</c:v>
                </c:pt>
                <c:pt idx="2246">
                  <c:v>1.10114988385544</c:v>
                </c:pt>
                <c:pt idx="2247">
                  <c:v>1.102044149332</c:v>
                </c:pt>
                <c:pt idx="2248">
                  <c:v>1.10293921523514</c:v>
                </c:pt>
                <c:pt idx="2249">
                  <c:v>1.10383508299903</c:v>
                </c:pt>
                <c:pt idx="2250">
                  <c:v>1.10473175406167</c:v>
                </c:pt>
                <c:pt idx="2251">
                  <c:v>1.10562922986494</c:v>
                </c:pt>
                <c:pt idx="2252">
                  <c:v>1.10652751185462</c:v>
                </c:pt>
                <c:pt idx="2253">
                  <c:v>1.10742660148037</c:v>
                </c:pt>
                <c:pt idx="2254">
                  <c:v>1.10832650019578</c:v>
                </c:pt>
                <c:pt idx="2255">
                  <c:v>1.10922720945835</c:v>
                </c:pt>
                <c:pt idx="2256">
                  <c:v>1.11012873072954</c:v>
                </c:pt>
                <c:pt idx="2257">
                  <c:v>1.11103106547474</c:v>
                </c:pt>
                <c:pt idx="2258">
                  <c:v>1.11193421516335</c:v>
                </c:pt>
                <c:pt idx="2259">
                  <c:v>1.11283818126871</c:v>
                </c:pt>
                <c:pt idx="2260">
                  <c:v>1.1137429652682</c:v>
                </c:pt>
                <c:pt idx="2261">
                  <c:v>1.1146485686432</c:v>
                </c:pt>
                <c:pt idx="2262">
                  <c:v>1.11555499287909</c:v>
                </c:pt>
                <c:pt idx="2263">
                  <c:v>1.11646223946533</c:v>
                </c:pt>
                <c:pt idx="2264">
                  <c:v>1.11737030989543</c:v>
                </c:pt>
                <c:pt idx="2265">
                  <c:v>1.11827920566696</c:v>
                </c:pt>
                <c:pt idx="2266">
                  <c:v>1.11918892828159</c:v>
                </c:pt>
                <c:pt idx="2267">
                  <c:v>1.12009947924507</c:v>
                </c:pt>
                <c:pt idx="2268">
                  <c:v>1.1210108600673</c:v>
                </c:pt>
                <c:pt idx="2269">
                  <c:v>1.12192307226228</c:v>
                </c:pt>
                <c:pt idx="2270">
                  <c:v>1.12283611734819</c:v>
                </c:pt>
                <c:pt idx="2271">
                  <c:v>1.12374999684734</c:v>
                </c:pt>
                <c:pt idx="2272">
                  <c:v>1.12466471228623</c:v>
                </c:pt>
                <c:pt idx="2273">
                  <c:v>1.12558026519557</c:v>
                </c:pt>
                <c:pt idx="2274">
                  <c:v>1.12649665711024</c:v>
                </c:pt>
                <c:pt idx="2275">
                  <c:v>1.12741388956939</c:v>
                </c:pt>
                <c:pt idx="2276">
                  <c:v>1.12833196411637</c:v>
                </c:pt>
                <c:pt idx="2277">
                  <c:v>1.1292508822988</c:v>
                </c:pt>
                <c:pt idx="2278">
                  <c:v>1.13017064566857</c:v>
                </c:pt>
                <c:pt idx="2279">
                  <c:v>1.13109125578187</c:v>
                </c:pt>
                <c:pt idx="2280">
                  <c:v>1.13201271419916</c:v>
                </c:pt>
                <c:pt idx="2281">
                  <c:v>1.13293502248525</c:v>
                </c:pt>
                <c:pt idx="2282">
                  <c:v>1.13385818220926</c:v>
                </c:pt>
                <c:pt idx="2283">
                  <c:v>1.13478219494467</c:v>
                </c:pt>
                <c:pt idx="2284">
                  <c:v>1.13570706226933</c:v>
                </c:pt>
                <c:pt idx="2285">
                  <c:v>1.13663278576546</c:v>
                </c:pt>
                <c:pt idx="2286">
                  <c:v>1.1375593670197</c:v>
                </c:pt>
                <c:pt idx="2287">
                  <c:v>1.13848680762307</c:v>
                </c:pt>
                <c:pt idx="2288">
                  <c:v>1.13941510917105</c:v>
                </c:pt>
                <c:pt idx="2289">
                  <c:v>1.14034427326356</c:v>
                </c:pt>
                <c:pt idx="2290">
                  <c:v>1.14127430150498</c:v>
                </c:pt>
                <c:pt idx="2291">
                  <c:v>1.14220519550417</c:v>
                </c:pt>
                <c:pt idx="2292">
                  <c:v>1.14313695687449</c:v>
                </c:pt>
                <c:pt idx="2293">
                  <c:v>1.14406958723382</c:v>
                </c:pt>
                <c:pt idx="2294">
                  <c:v>1.14500308820455</c:v>
                </c:pt>
                <c:pt idx="2295">
                  <c:v>1.14593746141365</c:v>
                </c:pt>
                <c:pt idx="2296">
                  <c:v>1.14687270849262</c:v>
                </c:pt>
                <c:pt idx="2297">
                  <c:v>1.14780883107757</c:v>
                </c:pt>
                <c:pt idx="2298">
                  <c:v>1.1487458308092</c:v>
                </c:pt>
                <c:pt idx="2299">
                  <c:v>1.14968370933281</c:v>
                </c:pt>
                <c:pt idx="2300">
                  <c:v>1.15062246829837</c:v>
                </c:pt>
                <c:pt idx="2301">
                  <c:v>1.15156210936046</c:v>
                </c:pt>
                <c:pt idx="2302">
                  <c:v>1.15250263417835</c:v>
                </c:pt>
                <c:pt idx="2303">
                  <c:v>1.153444044416</c:v>
                </c:pt>
                <c:pt idx="2304">
                  <c:v>1.15438634174206</c:v>
                </c:pt>
                <c:pt idx="2305">
                  <c:v>1.15532952782992</c:v>
                </c:pt>
                <c:pt idx="2306">
                  <c:v>1.1562736043577</c:v>
                </c:pt>
                <c:pt idx="2307">
                  <c:v>1.15721857300826</c:v>
                </c:pt>
                <c:pt idx="2308">
                  <c:v>1.15816443546926</c:v>
                </c:pt>
                <c:pt idx="2309">
                  <c:v>1.15911119343315</c:v>
                </c:pt>
                <c:pt idx="2310">
                  <c:v>1.16005884859717</c:v>
                </c:pt>
                <c:pt idx="2311">
                  <c:v>1.16100740266343</c:v>
                </c:pt>
                <c:pt idx="2312">
                  <c:v>1.16195685733884</c:v>
                </c:pt>
                <c:pt idx="2313">
                  <c:v>1.16290721433522</c:v>
                </c:pt>
                <c:pt idx="2314">
                  <c:v>1.16385847536924</c:v>
                </c:pt>
                <c:pt idx="2315">
                  <c:v>1.1648106421625</c:v>
                </c:pt>
                <c:pt idx="2316">
                  <c:v>1.1657637164415</c:v>
                </c:pt>
                <c:pt idx="2317">
                  <c:v>1.16671769993771</c:v>
                </c:pt>
                <c:pt idx="2318">
                  <c:v>1.16767259438754</c:v>
                </c:pt>
                <c:pt idx="2319">
                  <c:v>1.16862840153237</c:v>
                </c:pt>
                <c:pt idx="2320">
                  <c:v>1.1695851231186</c:v>
                </c:pt>
                <c:pt idx="2321">
                  <c:v>1.17054276089763</c:v>
                </c:pt>
                <c:pt idx="2322">
                  <c:v>1.17150131662592</c:v>
                </c:pt>
                <c:pt idx="2323">
                  <c:v>1.17246079206495</c:v>
                </c:pt>
                <c:pt idx="2324">
                  <c:v>1.1734211889813</c:v>
                </c:pt>
                <c:pt idx="2325">
                  <c:v>1.17438250914665</c:v>
                </c:pt>
                <c:pt idx="2326">
                  <c:v>1.17534475433778</c:v>
                </c:pt>
                <c:pt idx="2327">
                  <c:v>1.1763079263366</c:v>
                </c:pt>
                <c:pt idx="2328">
                  <c:v>1.17727202693019</c:v>
                </c:pt>
                <c:pt idx="2329">
                  <c:v>1.17823705791079</c:v>
                </c:pt>
                <c:pt idx="2330">
                  <c:v>1.17920302107585</c:v>
                </c:pt>
                <c:pt idx="2331">
                  <c:v>1.18016991822801</c:v>
                </c:pt>
                <c:pt idx="2332">
                  <c:v>1.18113775117517</c:v>
                </c:pt>
                <c:pt idx="2333">
                  <c:v>1.18210652173046</c:v>
                </c:pt>
                <c:pt idx="2334">
                  <c:v>1.1830762317123</c:v>
                </c:pt>
                <c:pt idx="2335">
                  <c:v>1.1840468829444</c:v>
                </c:pt>
                <c:pt idx="2336">
                  <c:v>1.18501847725579</c:v>
                </c:pt>
                <c:pt idx="2337">
                  <c:v>1.18599101648084</c:v>
                </c:pt>
                <c:pt idx="2338">
                  <c:v>1.18696450245926</c:v>
                </c:pt>
                <c:pt idx="2339">
                  <c:v>1.18793893703615</c:v>
                </c:pt>
                <c:pt idx="2340">
                  <c:v>1.18891432206202</c:v>
                </c:pt>
                <c:pt idx="2341">
                  <c:v>1.18989065939277</c:v>
                </c:pt>
                <c:pt idx="2342">
                  <c:v>1.19086795088977</c:v>
                </c:pt>
                <c:pt idx="2343">
                  <c:v>1.19184619841983</c:v>
                </c:pt>
                <c:pt idx="2344">
                  <c:v>1.19282540385528</c:v>
                </c:pt>
                <c:pt idx="2345">
                  <c:v>1.19380556907391</c:v>
                </c:pt>
                <c:pt idx="2346">
                  <c:v>1.19478669595906</c:v>
                </c:pt>
                <c:pt idx="2347">
                  <c:v>1.19576878639963</c:v>
                </c:pt>
                <c:pt idx="2348">
                  <c:v>1.19675184229006</c:v>
                </c:pt>
                <c:pt idx="2349">
                  <c:v>1.19773586553042</c:v>
                </c:pt>
                <c:pt idx="2350">
                  <c:v>1.19872085802637</c:v>
                </c:pt>
                <c:pt idx="2351">
                  <c:v>1.1997068216892</c:v>
                </c:pt>
                <c:pt idx="2352">
                  <c:v>1.20069375843588</c:v>
                </c:pt>
                <c:pt idx="2353">
                  <c:v>1.20168167018905</c:v>
                </c:pt>
                <c:pt idx="2354">
                  <c:v>1.20267055887705</c:v>
                </c:pt>
                <c:pt idx="2355">
                  <c:v>1.20366042643397</c:v>
                </c:pt>
                <c:pt idx="2356">
                  <c:v>1.20465127479962</c:v>
                </c:pt>
                <c:pt idx="2357">
                  <c:v>1.20564310591959</c:v>
                </c:pt>
                <c:pt idx="2358">
                  <c:v>1.20663592174528</c:v>
                </c:pt>
              </c:numCache>
            </c:numRef>
          </c:xVal>
          <c:yVal>
            <c:numRef>
              <c:f>Лист1!$D$5:$D$2363</c:f>
              <c:numCache>
                <c:formatCode>General</c:formatCode>
                <c:ptCount val="2359"/>
                <c:pt idx="0">
                  <c:v>0.0633844591619713</c:v>
                </c:pt>
                <c:pt idx="1">
                  <c:v>0.639606826912528</c:v>
                </c:pt>
                <c:pt idx="2">
                  <c:v>1.5162171135821</c:v>
                </c:pt>
                <c:pt idx="3">
                  <c:v>1.87137673139419</c:v>
                </c:pt>
                <c:pt idx="4">
                  <c:v>2.14871460980374</c:v>
                </c:pt>
                <c:pt idx="5">
                  <c:v>2.48535660032219</c:v>
                </c:pt>
                <c:pt idx="6">
                  <c:v>2.46838342895798</c:v>
                </c:pt>
                <c:pt idx="7">
                  <c:v>3.4215926359398</c:v>
                </c:pt>
                <c:pt idx="8">
                  <c:v>3.99881767724894</c:v>
                </c:pt>
                <c:pt idx="9">
                  <c:v>4.28390948065433</c:v>
                </c:pt>
                <c:pt idx="10">
                  <c:v>5.09992405540934</c:v>
                </c:pt>
                <c:pt idx="11">
                  <c:v>5.93756660329958</c:v>
                </c:pt>
                <c:pt idx="12">
                  <c:v>6.46298135082191</c:v>
                </c:pt>
                <c:pt idx="13">
                  <c:v>6.9681896500331</c:v>
                </c:pt>
                <c:pt idx="14">
                  <c:v>7.34297813702711</c:v>
                </c:pt>
                <c:pt idx="15">
                  <c:v>8.03699410101626</c:v>
                </c:pt>
                <c:pt idx="16">
                  <c:v>8.7195660677484</c:v>
                </c:pt>
                <c:pt idx="17">
                  <c:v>9.02420291405721</c:v>
                </c:pt>
                <c:pt idx="18">
                  <c:v>10.1205656644562</c:v>
                </c:pt>
                <c:pt idx="19">
                  <c:v>10.8644221913334</c:v>
                </c:pt>
                <c:pt idx="20">
                  <c:v>11.6119872619949</c:v>
                </c:pt>
                <c:pt idx="21">
                  <c:v>12.3403989295894</c:v>
                </c:pt>
                <c:pt idx="22">
                  <c:v>13.1981146711427</c:v>
                </c:pt>
                <c:pt idx="23">
                  <c:v>14.5333868995046</c:v>
                </c:pt>
                <c:pt idx="24">
                  <c:v>15.1765418775702</c:v>
                </c:pt>
                <c:pt idx="25">
                  <c:v>15.705036517263</c:v>
                </c:pt>
                <c:pt idx="26">
                  <c:v>16.715767960532</c:v>
                </c:pt>
                <c:pt idx="27">
                  <c:v>17.0212229589826</c:v>
                </c:pt>
                <c:pt idx="28">
                  <c:v>18.1375803942295</c:v>
                </c:pt>
                <c:pt idx="29">
                  <c:v>19.0739270116326</c:v>
                </c:pt>
                <c:pt idx="30">
                  <c:v>19.8778860662509</c:v>
                </c:pt>
                <c:pt idx="31">
                  <c:v>20.8842048826279</c:v>
                </c:pt>
                <c:pt idx="32">
                  <c:v>21.7771928420263</c:v>
                </c:pt>
                <c:pt idx="33">
                  <c:v>23.0608961046575</c:v>
                </c:pt>
                <c:pt idx="34">
                  <c:v>24.4740947128676</c:v>
                </c:pt>
                <c:pt idx="35">
                  <c:v>25.8142941600168</c:v>
                </c:pt>
                <c:pt idx="36">
                  <c:v>26.4485358880904</c:v>
                </c:pt>
                <c:pt idx="37">
                  <c:v>27.6368899012902</c:v>
                </c:pt>
                <c:pt idx="38">
                  <c:v>28.5554496490581</c:v>
                </c:pt>
                <c:pt idx="39">
                  <c:v>29.7484365424855</c:v>
                </c:pt>
                <c:pt idx="40">
                  <c:v>30.5126179751414</c:v>
                </c:pt>
                <c:pt idx="41">
                  <c:v>31.4791906743989</c:v>
                </c:pt>
                <c:pt idx="42">
                  <c:v>32.7197980455196</c:v>
                </c:pt>
                <c:pt idx="43">
                  <c:v>33.7541457431686</c:v>
                </c:pt>
                <c:pt idx="44">
                  <c:v>34.6507532497321</c:v>
                </c:pt>
                <c:pt idx="45">
                  <c:v>36.0772513131988</c:v>
                </c:pt>
                <c:pt idx="46">
                  <c:v>37.4603606118223</c:v>
                </c:pt>
                <c:pt idx="47">
                  <c:v>38.2466905399832</c:v>
                </c:pt>
                <c:pt idx="48">
                  <c:v>39.8529533573866</c:v>
                </c:pt>
                <c:pt idx="49">
                  <c:v>41.1445646376847</c:v>
                </c:pt>
                <c:pt idx="50">
                  <c:v>42.0303535499724</c:v>
                </c:pt>
                <c:pt idx="51">
                  <c:v>43.492827703187</c:v>
                </c:pt>
                <c:pt idx="52">
                  <c:v>44.387616544118</c:v>
                </c:pt>
                <c:pt idx="53">
                  <c:v>44.9837917913077</c:v>
                </c:pt>
                <c:pt idx="54">
                  <c:v>45.3693284873404</c:v>
                </c:pt>
                <c:pt idx="55">
                  <c:v>46.4427707569641</c:v>
                </c:pt>
                <c:pt idx="56">
                  <c:v>47.2136605290946</c:v>
                </c:pt>
                <c:pt idx="57">
                  <c:v>48.3562774439583</c:v>
                </c:pt>
                <c:pt idx="58">
                  <c:v>49.2888156833171</c:v>
                </c:pt>
                <c:pt idx="59">
                  <c:v>50.0493835634596</c:v>
                </c:pt>
                <c:pt idx="60">
                  <c:v>51.0899886045572</c:v>
                </c:pt>
                <c:pt idx="61">
                  <c:v>51.809635038249</c:v>
                </c:pt>
                <c:pt idx="62">
                  <c:v>53.0673924307994</c:v>
                </c:pt>
                <c:pt idx="63">
                  <c:v>53.2117219819874</c:v>
                </c:pt>
                <c:pt idx="64">
                  <c:v>53.7876952055661</c:v>
                </c:pt>
                <c:pt idx="65">
                  <c:v>54.672557320916</c:v>
                </c:pt>
                <c:pt idx="66">
                  <c:v>55.3173682541118</c:v>
                </c:pt>
                <c:pt idx="67">
                  <c:v>55.6419289365971</c:v>
                </c:pt>
                <c:pt idx="68">
                  <c:v>56.0547574831103</c:v>
                </c:pt>
                <c:pt idx="69">
                  <c:v>57.2272182073746</c:v>
                </c:pt>
                <c:pt idx="70">
                  <c:v>57.1866088696113</c:v>
                </c:pt>
                <c:pt idx="71">
                  <c:v>57.6623794037379</c:v>
                </c:pt>
                <c:pt idx="72">
                  <c:v>58.6036511008736</c:v>
                </c:pt>
                <c:pt idx="73">
                  <c:v>58.7991950765543</c:v>
                </c:pt>
                <c:pt idx="74">
                  <c:v>58.8633050638872</c:v>
                </c:pt>
                <c:pt idx="75">
                  <c:v>59.5320248436634</c:v>
                </c:pt>
                <c:pt idx="76">
                  <c:v>59.8251890718224</c:v>
                </c:pt>
                <c:pt idx="77">
                  <c:v>59.1607166767865</c:v>
                </c:pt>
                <c:pt idx="78">
                  <c:v>59.6231472543086</c:v>
                </c:pt>
                <c:pt idx="79">
                  <c:v>60.8500083789905</c:v>
                </c:pt>
                <c:pt idx="80">
                  <c:v>61.3446326415932</c:v>
                </c:pt>
                <c:pt idx="81">
                  <c:v>61.2766054986255</c:v>
                </c:pt>
                <c:pt idx="82">
                  <c:v>60.8608799482233</c:v>
                </c:pt>
                <c:pt idx="83">
                  <c:v>61.0214714194239</c:v>
                </c:pt>
                <c:pt idx="84">
                  <c:v>61.1633248123334</c:v>
                </c:pt>
                <c:pt idx="85">
                  <c:v>61.6089569117369</c:v>
                </c:pt>
                <c:pt idx="86">
                  <c:v>62.3482944453358</c:v>
                </c:pt>
                <c:pt idx="87">
                  <c:v>62.9552866242428</c:v>
                </c:pt>
                <c:pt idx="88">
                  <c:v>63.3955518060264</c:v>
                </c:pt>
                <c:pt idx="89">
                  <c:v>63.8488983222141</c:v>
                </c:pt>
                <c:pt idx="90">
                  <c:v>64.137849977145</c:v>
                </c:pt>
                <c:pt idx="91">
                  <c:v>64.2017658992138</c:v>
                </c:pt>
                <c:pt idx="92">
                  <c:v>65.012487066107</c:v>
                </c:pt>
                <c:pt idx="93">
                  <c:v>64.462995977136</c:v>
                </c:pt>
                <c:pt idx="94">
                  <c:v>64.6529781412997</c:v>
                </c:pt>
                <c:pt idx="95">
                  <c:v>64.976485682798</c:v>
                </c:pt>
                <c:pt idx="96">
                  <c:v>65.1506442210183</c:v>
                </c:pt>
                <c:pt idx="97">
                  <c:v>65.208876731758</c:v>
                </c:pt>
                <c:pt idx="98">
                  <c:v>65.4547289069724</c:v>
                </c:pt>
                <c:pt idx="99">
                  <c:v>66.2467810164319</c:v>
                </c:pt>
                <c:pt idx="100">
                  <c:v>66.3345738183323</c:v>
                </c:pt>
                <c:pt idx="101">
                  <c:v>66.9846266884515</c:v>
                </c:pt>
                <c:pt idx="102">
                  <c:v>67.1454950136445</c:v>
                </c:pt>
                <c:pt idx="103">
                  <c:v>66.9297497172527</c:v>
                </c:pt>
                <c:pt idx="104">
                  <c:v>67.00474207301</c:v>
                </c:pt>
                <c:pt idx="105">
                  <c:v>66.902469978908</c:v>
                </c:pt>
                <c:pt idx="106">
                  <c:v>67.1201602944435</c:v>
                </c:pt>
                <c:pt idx="107">
                  <c:v>67.6665912480236</c:v>
                </c:pt>
                <c:pt idx="108">
                  <c:v>67.7488329068652</c:v>
                </c:pt>
                <c:pt idx="109">
                  <c:v>67.6635663115619</c:v>
                </c:pt>
                <c:pt idx="110">
                  <c:v>67.9069873795748</c:v>
                </c:pt>
                <c:pt idx="111">
                  <c:v>67.7593112633188</c:v>
                </c:pt>
                <c:pt idx="112">
                  <c:v>67.4989765948325</c:v>
                </c:pt>
                <c:pt idx="113">
                  <c:v>67.6433467722903</c:v>
                </c:pt>
                <c:pt idx="114">
                  <c:v>67.8262562884859</c:v>
                </c:pt>
                <c:pt idx="115">
                  <c:v>67.9248117670906</c:v>
                </c:pt>
                <c:pt idx="116">
                  <c:v>67.8716994899496</c:v>
                </c:pt>
                <c:pt idx="117">
                  <c:v>67.734763648032</c:v>
                </c:pt>
                <c:pt idx="118">
                  <c:v>68.0003642992847</c:v>
                </c:pt>
                <c:pt idx="119">
                  <c:v>67.8832974033226</c:v>
                </c:pt>
                <c:pt idx="120">
                  <c:v>67.781250224179</c:v>
                </c:pt>
                <c:pt idx="121">
                  <c:v>68.0682381423798</c:v>
                </c:pt>
                <c:pt idx="122">
                  <c:v>68.2050537858781</c:v>
                </c:pt>
                <c:pt idx="123">
                  <c:v>68.2976480111057</c:v>
                </c:pt>
                <c:pt idx="124">
                  <c:v>68.3298296144813</c:v>
                </c:pt>
                <c:pt idx="125">
                  <c:v>67.9740516648131</c:v>
                </c:pt>
                <c:pt idx="126">
                  <c:v>67.9450709102523</c:v>
                </c:pt>
                <c:pt idx="127">
                  <c:v>67.6301228373131</c:v>
                </c:pt>
                <c:pt idx="128">
                  <c:v>67.5233443702696</c:v>
                </c:pt>
                <c:pt idx="129">
                  <c:v>67.7724309810516</c:v>
                </c:pt>
                <c:pt idx="130">
                  <c:v>67.8879493909014</c:v>
                </c:pt>
                <c:pt idx="131">
                  <c:v>67.5765537630406</c:v>
                </c:pt>
                <c:pt idx="132">
                  <c:v>67.6332832670587</c:v>
                </c:pt>
                <c:pt idx="133">
                  <c:v>67.9421921980881</c:v>
                </c:pt>
                <c:pt idx="134">
                  <c:v>67.791513220326</c:v>
                </c:pt>
                <c:pt idx="135">
                  <c:v>68.0256994724661</c:v>
                </c:pt>
                <c:pt idx="136">
                  <c:v>67.7950787129194</c:v>
                </c:pt>
                <c:pt idx="137">
                  <c:v>67.4830857644324</c:v>
                </c:pt>
                <c:pt idx="138">
                  <c:v>67.4615703443959</c:v>
                </c:pt>
                <c:pt idx="139">
                  <c:v>67.661188491188</c:v>
                </c:pt>
                <c:pt idx="140">
                  <c:v>67.6764223452437</c:v>
                </c:pt>
                <c:pt idx="141">
                  <c:v>67.8750667495023</c:v>
                </c:pt>
                <c:pt idx="142">
                  <c:v>68.2996747182406</c:v>
                </c:pt>
                <c:pt idx="143">
                  <c:v>68.5594562495645</c:v>
                </c:pt>
                <c:pt idx="144">
                  <c:v>68.7347210333012</c:v>
                </c:pt>
                <c:pt idx="145">
                  <c:v>68.6017462129098</c:v>
                </c:pt>
                <c:pt idx="146">
                  <c:v>68.7216969998484</c:v>
                </c:pt>
                <c:pt idx="147">
                  <c:v>68.6375989874185</c:v>
                </c:pt>
                <c:pt idx="148">
                  <c:v>68.6764124542863</c:v>
                </c:pt>
                <c:pt idx="149">
                  <c:v>69.1681560490423</c:v>
                </c:pt>
                <c:pt idx="150">
                  <c:v>69.24773412588</c:v>
                </c:pt>
                <c:pt idx="151">
                  <c:v>69.2733401720893</c:v>
                </c:pt>
                <c:pt idx="152">
                  <c:v>69.6375539835689</c:v>
                </c:pt>
                <c:pt idx="153">
                  <c:v>69.5783743119953</c:v>
                </c:pt>
                <c:pt idx="154">
                  <c:v>69.3562731709304</c:v>
                </c:pt>
                <c:pt idx="155">
                  <c:v>69.3953129561269</c:v>
                </c:pt>
                <c:pt idx="156">
                  <c:v>70.32834425648</c:v>
                </c:pt>
                <c:pt idx="157">
                  <c:v>70.4694356295641</c:v>
                </c:pt>
                <c:pt idx="158">
                  <c:v>70.0503843882101</c:v>
                </c:pt>
                <c:pt idx="159">
                  <c:v>70.2650799414969</c:v>
                </c:pt>
                <c:pt idx="160">
                  <c:v>70.2135101086358</c:v>
                </c:pt>
                <c:pt idx="161">
                  <c:v>70.0134421877276</c:v>
                </c:pt>
                <c:pt idx="162">
                  <c:v>69.9548020491416</c:v>
                </c:pt>
                <c:pt idx="163">
                  <c:v>69.85546941786</c:v>
                </c:pt>
                <c:pt idx="164">
                  <c:v>70.1924487780371</c:v>
                </c:pt>
                <c:pt idx="165">
                  <c:v>70.1578629630183</c:v>
                </c:pt>
                <c:pt idx="166">
                  <c:v>70.1127389214037</c:v>
                </c:pt>
                <c:pt idx="167">
                  <c:v>70.2327705604964</c:v>
                </c:pt>
                <c:pt idx="168">
                  <c:v>70.0273904549171</c:v>
                </c:pt>
                <c:pt idx="169">
                  <c:v>69.8599728803473</c:v>
                </c:pt>
                <c:pt idx="170">
                  <c:v>69.6983711915671</c:v>
                </c:pt>
                <c:pt idx="171">
                  <c:v>69.8873587404486</c:v>
                </c:pt>
                <c:pt idx="172">
                  <c:v>70.1150638940601</c:v>
                </c:pt>
                <c:pt idx="173">
                  <c:v>69.9967210316425</c:v>
                </c:pt>
                <c:pt idx="174">
                  <c:v>69.8786180820857</c:v>
                </c:pt>
                <c:pt idx="175">
                  <c:v>69.9564355900678</c:v>
                </c:pt>
                <c:pt idx="176">
                  <c:v>69.8672312497541</c:v>
                </c:pt>
                <c:pt idx="177">
                  <c:v>69.54702682004</c:v>
                </c:pt>
                <c:pt idx="178">
                  <c:v>69.3682162745094</c:v>
                </c:pt>
                <c:pt idx="179">
                  <c:v>69.5384066126671</c:v>
                </c:pt>
                <c:pt idx="180">
                  <c:v>69.304177954637</c:v>
                </c:pt>
                <c:pt idx="181">
                  <c:v>69.1699534228496</c:v>
                </c:pt>
                <c:pt idx="182">
                  <c:v>69.1897264034846</c:v>
                </c:pt>
                <c:pt idx="183">
                  <c:v>69.0295933489653</c:v>
                </c:pt>
                <c:pt idx="184">
                  <c:v>69.5401740318581</c:v>
                </c:pt>
                <c:pt idx="185">
                  <c:v>69.3356326421943</c:v>
                </c:pt>
                <c:pt idx="186">
                  <c:v>68.4165496710746</c:v>
                </c:pt>
                <c:pt idx="187">
                  <c:v>68.7327992550521</c:v>
                </c:pt>
                <c:pt idx="188">
                  <c:v>68.9869553056845</c:v>
                </c:pt>
                <c:pt idx="189">
                  <c:v>68.9277531639925</c:v>
                </c:pt>
                <c:pt idx="190">
                  <c:v>69.1440749014364</c:v>
                </c:pt>
                <c:pt idx="191">
                  <c:v>69.5057610431529</c:v>
                </c:pt>
                <c:pt idx="192">
                  <c:v>69.3503788797842</c:v>
                </c:pt>
                <c:pt idx="193">
                  <c:v>69.511542542622</c:v>
                </c:pt>
                <c:pt idx="194">
                  <c:v>69.3649746000668</c:v>
                </c:pt>
                <c:pt idx="195">
                  <c:v>69.5556841333424</c:v>
                </c:pt>
                <c:pt idx="196">
                  <c:v>70.1206036774942</c:v>
                </c:pt>
                <c:pt idx="197">
                  <c:v>69.5884464899524</c:v>
                </c:pt>
                <c:pt idx="198">
                  <c:v>69.2265477799935</c:v>
                </c:pt>
                <c:pt idx="199">
                  <c:v>70.5152810405037</c:v>
                </c:pt>
                <c:pt idx="200">
                  <c:v>70.7923886799135</c:v>
                </c:pt>
                <c:pt idx="201">
                  <c:v>70.2824757606726</c:v>
                </c:pt>
                <c:pt idx="202">
                  <c:v>71.1844776754038</c:v>
                </c:pt>
                <c:pt idx="203">
                  <c:v>70.8789352130321</c:v>
                </c:pt>
                <c:pt idx="204">
                  <c:v>71.0665261125423</c:v>
                </c:pt>
                <c:pt idx="205">
                  <c:v>71.0730413246331</c:v>
                </c:pt>
                <c:pt idx="206">
                  <c:v>71.2330063165711</c:v>
                </c:pt>
                <c:pt idx="207">
                  <c:v>71.6361276137189</c:v>
                </c:pt>
                <c:pt idx="208">
                  <c:v>71.1762309965961</c:v>
                </c:pt>
                <c:pt idx="209">
                  <c:v>71.2286225502501</c:v>
                </c:pt>
                <c:pt idx="210">
                  <c:v>70.6412519701431</c:v>
                </c:pt>
                <c:pt idx="211">
                  <c:v>70.7996675423242</c:v>
                </c:pt>
                <c:pt idx="212">
                  <c:v>70.4678493751536</c:v>
                </c:pt>
                <c:pt idx="213">
                  <c:v>70.6376284709733</c:v>
                </c:pt>
                <c:pt idx="214">
                  <c:v>70.7203403106168</c:v>
                </c:pt>
                <c:pt idx="215">
                  <c:v>70.3922449360061</c:v>
                </c:pt>
                <c:pt idx="216">
                  <c:v>70.6309963573345</c:v>
                </c:pt>
                <c:pt idx="217">
                  <c:v>70.7026220095981</c:v>
                </c:pt>
                <c:pt idx="218">
                  <c:v>71.0733898444231</c:v>
                </c:pt>
                <c:pt idx="219">
                  <c:v>70.4318557932461</c:v>
                </c:pt>
                <c:pt idx="220">
                  <c:v>70.8430332458039</c:v>
                </c:pt>
                <c:pt idx="221">
                  <c:v>70.8844058260005</c:v>
                </c:pt>
                <c:pt idx="222">
                  <c:v>70.5946292631442</c:v>
                </c:pt>
                <c:pt idx="223">
                  <c:v>71.074168447687</c:v>
                </c:pt>
                <c:pt idx="224">
                  <c:v>70.7270271443615</c:v>
                </c:pt>
                <c:pt idx="225">
                  <c:v>70.8373919041918</c:v>
                </c:pt>
                <c:pt idx="226">
                  <c:v>70.5869377445232</c:v>
                </c:pt>
                <c:pt idx="227">
                  <c:v>70.3329391910214</c:v>
                </c:pt>
                <c:pt idx="228">
                  <c:v>70.4308568581518</c:v>
                </c:pt>
                <c:pt idx="229">
                  <c:v>70.6123887862112</c:v>
                </c:pt>
                <c:pt idx="230">
                  <c:v>70.3918801173533</c:v>
                </c:pt>
                <c:pt idx="231">
                  <c:v>70.6588174095958</c:v>
                </c:pt>
                <c:pt idx="232">
                  <c:v>70.5440839042053</c:v>
                </c:pt>
                <c:pt idx="233">
                  <c:v>70.5591971675175</c:v>
                </c:pt>
                <c:pt idx="234">
                  <c:v>70.5670337361424</c:v>
                </c:pt>
                <c:pt idx="235">
                  <c:v>69.9283111267333</c:v>
                </c:pt>
                <c:pt idx="236">
                  <c:v>70.1654975390825</c:v>
                </c:pt>
                <c:pt idx="237">
                  <c:v>70.0191551917415</c:v>
                </c:pt>
                <c:pt idx="238">
                  <c:v>70.1018396839218</c:v>
                </c:pt>
                <c:pt idx="239">
                  <c:v>70.1435340987119</c:v>
                </c:pt>
                <c:pt idx="240">
                  <c:v>69.9710352674157</c:v>
                </c:pt>
                <c:pt idx="241">
                  <c:v>70.2211363607176</c:v>
                </c:pt>
                <c:pt idx="242">
                  <c:v>70.4913642299554</c:v>
                </c:pt>
                <c:pt idx="243">
                  <c:v>70.4464497401244</c:v>
                </c:pt>
                <c:pt idx="244">
                  <c:v>70.3686239705705</c:v>
                </c:pt>
                <c:pt idx="245">
                  <c:v>70.4879815980874</c:v>
                </c:pt>
                <c:pt idx="246">
                  <c:v>70.888359909444</c:v>
                </c:pt>
                <c:pt idx="247">
                  <c:v>71.2593136724213</c:v>
                </c:pt>
                <c:pt idx="248">
                  <c:v>71.3346737338959</c:v>
                </c:pt>
                <c:pt idx="249">
                  <c:v>71.8863924875845</c:v>
                </c:pt>
                <c:pt idx="250">
                  <c:v>72.1097065677103</c:v>
                </c:pt>
                <c:pt idx="251">
                  <c:v>72.1412572259698</c:v>
                </c:pt>
                <c:pt idx="252">
                  <c:v>71.8156045777339</c:v>
                </c:pt>
                <c:pt idx="253">
                  <c:v>71.8178136398941</c:v>
                </c:pt>
                <c:pt idx="254">
                  <c:v>71.5501825466902</c:v>
                </c:pt>
                <c:pt idx="255">
                  <c:v>71.6638478087806</c:v>
                </c:pt>
                <c:pt idx="256">
                  <c:v>71.8895477713864</c:v>
                </c:pt>
                <c:pt idx="257">
                  <c:v>71.8909015320728</c:v>
                </c:pt>
                <c:pt idx="258">
                  <c:v>72.1064559720274</c:v>
                </c:pt>
                <c:pt idx="259">
                  <c:v>71.7524538841471</c:v>
                </c:pt>
                <c:pt idx="260">
                  <c:v>71.5529592671666</c:v>
                </c:pt>
                <c:pt idx="261">
                  <c:v>71.7516800938863</c:v>
                </c:pt>
                <c:pt idx="262">
                  <c:v>71.6681620607547</c:v>
                </c:pt>
                <c:pt idx="263">
                  <c:v>72.007090637383</c:v>
                </c:pt>
                <c:pt idx="264">
                  <c:v>71.9377148837366</c:v>
                </c:pt>
                <c:pt idx="265">
                  <c:v>72.3381541718265</c:v>
                </c:pt>
                <c:pt idx="266">
                  <c:v>72.4881306610844</c:v>
                </c:pt>
                <c:pt idx="267">
                  <c:v>72.2210167077421</c:v>
                </c:pt>
                <c:pt idx="268">
                  <c:v>72.1574991335098</c:v>
                </c:pt>
                <c:pt idx="269">
                  <c:v>71.9669612422129</c:v>
                </c:pt>
                <c:pt idx="270">
                  <c:v>72.1718551820427</c:v>
                </c:pt>
                <c:pt idx="271">
                  <c:v>72.0891448395234</c:v>
                </c:pt>
                <c:pt idx="272">
                  <c:v>72.2319913024026</c:v>
                </c:pt>
                <c:pt idx="273">
                  <c:v>72.3532346791826</c:v>
                </c:pt>
                <c:pt idx="274">
                  <c:v>72.3875472581878</c:v>
                </c:pt>
                <c:pt idx="275">
                  <c:v>72.7239799151109</c:v>
                </c:pt>
                <c:pt idx="276">
                  <c:v>71.5196633377595</c:v>
                </c:pt>
                <c:pt idx="277">
                  <c:v>70.8915828105972</c:v>
                </c:pt>
                <c:pt idx="278">
                  <c:v>71.155265181224</c:v>
                </c:pt>
                <c:pt idx="279">
                  <c:v>71.0974130001053</c:v>
                </c:pt>
                <c:pt idx="280">
                  <c:v>71.4902171377799</c:v>
                </c:pt>
                <c:pt idx="281">
                  <c:v>71.3183364903822</c:v>
                </c:pt>
                <c:pt idx="282">
                  <c:v>71.1641132684637</c:v>
                </c:pt>
                <c:pt idx="283">
                  <c:v>71.3538159271507</c:v>
                </c:pt>
                <c:pt idx="284">
                  <c:v>71.1183684784889</c:v>
                </c:pt>
                <c:pt idx="285">
                  <c:v>70.9812180030303</c:v>
                </c:pt>
                <c:pt idx="286">
                  <c:v>71.2750095706243</c:v>
                </c:pt>
                <c:pt idx="287">
                  <c:v>71.8221368784356</c:v>
                </c:pt>
                <c:pt idx="288">
                  <c:v>71.194996053853</c:v>
                </c:pt>
                <c:pt idx="289">
                  <c:v>70.9711163287115</c:v>
                </c:pt>
                <c:pt idx="290">
                  <c:v>71.5038857270538</c:v>
                </c:pt>
                <c:pt idx="291">
                  <c:v>71.1322649950016</c:v>
                </c:pt>
                <c:pt idx="292">
                  <c:v>71.2174102250865</c:v>
                </c:pt>
                <c:pt idx="293">
                  <c:v>71.8186032789708</c:v>
                </c:pt>
                <c:pt idx="294">
                  <c:v>72.421005174959</c:v>
                </c:pt>
                <c:pt idx="295">
                  <c:v>72.2245205708214</c:v>
                </c:pt>
                <c:pt idx="296">
                  <c:v>71.7403989549275</c:v>
                </c:pt>
                <c:pt idx="297">
                  <c:v>71.943646415545</c:v>
                </c:pt>
                <c:pt idx="298">
                  <c:v>72.1457712686182</c:v>
                </c:pt>
                <c:pt idx="299">
                  <c:v>72.768975423433</c:v>
                </c:pt>
                <c:pt idx="300">
                  <c:v>72.6944329846684</c:v>
                </c:pt>
                <c:pt idx="301">
                  <c:v>71.9256534613982</c:v>
                </c:pt>
                <c:pt idx="302">
                  <c:v>72.5123024870126</c:v>
                </c:pt>
                <c:pt idx="303">
                  <c:v>72.4222420228135</c:v>
                </c:pt>
                <c:pt idx="304">
                  <c:v>72.0809878763462</c:v>
                </c:pt>
                <c:pt idx="305">
                  <c:v>72.6053968694141</c:v>
                </c:pt>
                <c:pt idx="306">
                  <c:v>72.6777161327995</c:v>
                </c:pt>
                <c:pt idx="307">
                  <c:v>72.7322658676415</c:v>
                </c:pt>
                <c:pt idx="308">
                  <c:v>72.6434844060861</c:v>
                </c:pt>
                <c:pt idx="309">
                  <c:v>72.4353666436828</c:v>
                </c:pt>
                <c:pt idx="310">
                  <c:v>72.6092352887006</c:v>
                </c:pt>
                <c:pt idx="311">
                  <c:v>72.4554829024737</c:v>
                </c:pt>
                <c:pt idx="312">
                  <c:v>72.1483749921303</c:v>
                </c:pt>
                <c:pt idx="313">
                  <c:v>72.4832542755029</c:v>
                </c:pt>
                <c:pt idx="314">
                  <c:v>72.8561917963445</c:v>
                </c:pt>
                <c:pt idx="315">
                  <c:v>72.7241730472038</c:v>
                </c:pt>
                <c:pt idx="316">
                  <c:v>72.5150586649448</c:v>
                </c:pt>
                <c:pt idx="317">
                  <c:v>72.9336555527024</c:v>
                </c:pt>
                <c:pt idx="318">
                  <c:v>73.0465967810095</c:v>
                </c:pt>
                <c:pt idx="319">
                  <c:v>72.6717787939763</c:v>
                </c:pt>
                <c:pt idx="320">
                  <c:v>72.9932671221007</c:v>
                </c:pt>
                <c:pt idx="321">
                  <c:v>72.4467401766129</c:v>
                </c:pt>
                <c:pt idx="322">
                  <c:v>72.6150962119008</c:v>
                </c:pt>
                <c:pt idx="323">
                  <c:v>72.8977040389579</c:v>
                </c:pt>
                <c:pt idx="324">
                  <c:v>72.4642654634162</c:v>
                </c:pt>
                <c:pt idx="325">
                  <c:v>72.393283400593</c:v>
                </c:pt>
                <c:pt idx="326">
                  <c:v>72.0164865729765</c:v>
                </c:pt>
                <c:pt idx="327">
                  <c:v>71.6403407958543</c:v>
                </c:pt>
                <c:pt idx="328">
                  <c:v>71.5933162023989</c:v>
                </c:pt>
                <c:pt idx="329">
                  <c:v>72.1108524218649</c:v>
                </c:pt>
                <c:pt idx="330">
                  <c:v>72.2785761433578</c:v>
                </c:pt>
                <c:pt idx="331">
                  <c:v>72.5156765786647</c:v>
                </c:pt>
                <c:pt idx="332">
                  <c:v>72.4440059904325</c:v>
                </c:pt>
                <c:pt idx="333">
                  <c:v>72.1139411768985</c:v>
                </c:pt>
                <c:pt idx="334">
                  <c:v>71.9597483410604</c:v>
                </c:pt>
                <c:pt idx="335">
                  <c:v>71.6789642989194</c:v>
                </c:pt>
                <c:pt idx="336">
                  <c:v>71.5104712579329</c:v>
                </c:pt>
                <c:pt idx="337">
                  <c:v>71.9436938827451</c:v>
                </c:pt>
                <c:pt idx="338">
                  <c:v>71.6508511180035</c:v>
                </c:pt>
                <c:pt idx="339">
                  <c:v>71.7768829866569</c:v>
                </c:pt>
                <c:pt idx="340">
                  <c:v>72.1153774464158</c:v>
                </c:pt>
                <c:pt idx="341">
                  <c:v>72.3929497754204</c:v>
                </c:pt>
                <c:pt idx="342">
                  <c:v>72.2930482196562</c:v>
                </c:pt>
                <c:pt idx="343">
                  <c:v>71.9789208401839</c:v>
                </c:pt>
                <c:pt idx="344">
                  <c:v>72.8055096434026</c:v>
                </c:pt>
                <c:pt idx="345">
                  <c:v>72.8824286456033</c:v>
                </c:pt>
                <c:pt idx="346">
                  <c:v>73.0674269962832</c:v>
                </c:pt>
                <c:pt idx="347">
                  <c:v>73.1782861126963</c:v>
                </c:pt>
                <c:pt idx="348">
                  <c:v>73.3033383668683</c:v>
                </c:pt>
                <c:pt idx="349">
                  <c:v>73.6704859950479</c:v>
                </c:pt>
                <c:pt idx="350">
                  <c:v>73.6042300119505</c:v>
                </c:pt>
                <c:pt idx="351">
                  <c:v>73.6648112281414</c:v>
                </c:pt>
                <c:pt idx="352">
                  <c:v>74.0292683914046</c:v>
                </c:pt>
                <c:pt idx="353">
                  <c:v>73.9551922989377</c:v>
                </c:pt>
                <c:pt idx="354">
                  <c:v>73.890694257733</c:v>
                </c:pt>
                <c:pt idx="355">
                  <c:v>74.0195267053884</c:v>
                </c:pt>
                <c:pt idx="356">
                  <c:v>74.1603691016696</c:v>
                </c:pt>
                <c:pt idx="357">
                  <c:v>74.2516463651521</c:v>
                </c:pt>
                <c:pt idx="358">
                  <c:v>74.2083723797644</c:v>
                </c:pt>
                <c:pt idx="359">
                  <c:v>74.094786535647</c:v>
                </c:pt>
                <c:pt idx="360">
                  <c:v>73.6012617819023</c:v>
                </c:pt>
                <c:pt idx="361">
                  <c:v>73.8259401954746</c:v>
                </c:pt>
                <c:pt idx="362">
                  <c:v>73.6278303906782</c:v>
                </c:pt>
                <c:pt idx="363">
                  <c:v>73.7763534661126</c:v>
                </c:pt>
                <c:pt idx="364">
                  <c:v>73.7268734018233</c:v>
                </c:pt>
                <c:pt idx="365">
                  <c:v>73.4503229697418</c:v>
                </c:pt>
                <c:pt idx="366">
                  <c:v>73.4297895425038</c:v>
                </c:pt>
                <c:pt idx="367">
                  <c:v>73.1860537265409</c:v>
                </c:pt>
                <c:pt idx="368">
                  <c:v>73.3261714129705</c:v>
                </c:pt>
                <c:pt idx="369">
                  <c:v>73.726483226011</c:v>
                </c:pt>
                <c:pt idx="370">
                  <c:v>73.672294210939</c:v>
                </c:pt>
                <c:pt idx="371">
                  <c:v>73.8791604354428</c:v>
                </c:pt>
                <c:pt idx="372">
                  <c:v>74.1695223050835</c:v>
                </c:pt>
                <c:pt idx="373">
                  <c:v>73.8201639730866</c:v>
                </c:pt>
                <c:pt idx="374">
                  <c:v>73.4030180580716</c:v>
                </c:pt>
                <c:pt idx="375">
                  <c:v>73.1537542507777</c:v>
                </c:pt>
                <c:pt idx="376">
                  <c:v>72.9139752878897</c:v>
                </c:pt>
                <c:pt idx="377">
                  <c:v>72.7621532013328</c:v>
                </c:pt>
                <c:pt idx="378">
                  <c:v>72.8793149902468</c:v>
                </c:pt>
                <c:pt idx="379">
                  <c:v>73.0405283018766</c:v>
                </c:pt>
                <c:pt idx="380">
                  <c:v>73.3893356842624</c:v>
                </c:pt>
                <c:pt idx="381">
                  <c:v>73.5386458860036</c:v>
                </c:pt>
                <c:pt idx="382">
                  <c:v>73.4848036778204</c:v>
                </c:pt>
                <c:pt idx="383">
                  <c:v>73.467904866629</c:v>
                </c:pt>
                <c:pt idx="384">
                  <c:v>73.3323928963168</c:v>
                </c:pt>
                <c:pt idx="385">
                  <c:v>73.3352555209542</c:v>
                </c:pt>
                <c:pt idx="386">
                  <c:v>73.3058594875114</c:v>
                </c:pt>
                <c:pt idx="387">
                  <c:v>73.1984543456938</c:v>
                </c:pt>
                <c:pt idx="388">
                  <c:v>73.1804794387274</c:v>
                </c:pt>
                <c:pt idx="389">
                  <c:v>73.2732370037715</c:v>
                </c:pt>
                <c:pt idx="390">
                  <c:v>73.198525140694</c:v>
                </c:pt>
                <c:pt idx="391">
                  <c:v>72.9369583994596</c:v>
                </c:pt>
                <c:pt idx="392">
                  <c:v>72.9263551625666</c:v>
                </c:pt>
                <c:pt idx="393">
                  <c:v>73.3208642712462</c:v>
                </c:pt>
                <c:pt idx="394">
                  <c:v>73.1446578622198</c:v>
                </c:pt>
                <c:pt idx="395">
                  <c:v>73.6522993910517</c:v>
                </c:pt>
                <c:pt idx="396">
                  <c:v>74.1018952062002</c:v>
                </c:pt>
                <c:pt idx="397">
                  <c:v>73.7837448073987</c:v>
                </c:pt>
                <c:pt idx="398">
                  <c:v>74.3520249209766</c:v>
                </c:pt>
                <c:pt idx="399">
                  <c:v>74.7335777906362</c:v>
                </c:pt>
                <c:pt idx="400">
                  <c:v>74.7803917477914</c:v>
                </c:pt>
                <c:pt idx="401">
                  <c:v>74.7519627584023</c:v>
                </c:pt>
                <c:pt idx="402">
                  <c:v>74.5739938877349</c:v>
                </c:pt>
                <c:pt idx="403">
                  <c:v>74.4838526234964</c:v>
                </c:pt>
                <c:pt idx="404">
                  <c:v>74.9312642669049</c:v>
                </c:pt>
                <c:pt idx="405">
                  <c:v>75.1835306728664</c:v>
                </c:pt>
                <c:pt idx="406">
                  <c:v>75.3224630736608</c:v>
                </c:pt>
                <c:pt idx="407">
                  <c:v>75.1621142921505</c:v>
                </c:pt>
                <c:pt idx="408">
                  <c:v>74.518044741801</c:v>
                </c:pt>
                <c:pt idx="409">
                  <c:v>75.3398563994183</c:v>
                </c:pt>
                <c:pt idx="410">
                  <c:v>75.0637058812664</c:v>
                </c:pt>
                <c:pt idx="411">
                  <c:v>74.6222224350024</c:v>
                </c:pt>
                <c:pt idx="412">
                  <c:v>75.0183665615943</c:v>
                </c:pt>
                <c:pt idx="413">
                  <c:v>75.0828836971724</c:v>
                </c:pt>
                <c:pt idx="414">
                  <c:v>74.7621930265472</c:v>
                </c:pt>
                <c:pt idx="415">
                  <c:v>74.8630181898478</c:v>
                </c:pt>
                <c:pt idx="416">
                  <c:v>74.5808130472512</c:v>
                </c:pt>
                <c:pt idx="417">
                  <c:v>74.3919380076889</c:v>
                </c:pt>
                <c:pt idx="418">
                  <c:v>74.2895961982399</c:v>
                </c:pt>
                <c:pt idx="419">
                  <c:v>74.0618710557332</c:v>
                </c:pt>
                <c:pt idx="420">
                  <c:v>74.2679196476466</c:v>
                </c:pt>
                <c:pt idx="421">
                  <c:v>74.2775582287507</c:v>
                </c:pt>
                <c:pt idx="422">
                  <c:v>74.1553336653591</c:v>
                </c:pt>
                <c:pt idx="423">
                  <c:v>74.300844132108</c:v>
                </c:pt>
                <c:pt idx="424">
                  <c:v>73.9501870055139</c:v>
                </c:pt>
                <c:pt idx="425">
                  <c:v>73.7605742544039</c:v>
                </c:pt>
                <c:pt idx="426">
                  <c:v>73.8039878745969</c:v>
                </c:pt>
                <c:pt idx="427">
                  <c:v>73.2319993281317</c:v>
                </c:pt>
                <c:pt idx="428">
                  <c:v>73.4809317259502</c:v>
                </c:pt>
                <c:pt idx="429">
                  <c:v>73.7064091202874</c:v>
                </c:pt>
                <c:pt idx="430">
                  <c:v>73.3415949704708</c:v>
                </c:pt>
                <c:pt idx="431">
                  <c:v>73.7329316752712</c:v>
                </c:pt>
                <c:pt idx="432">
                  <c:v>73.6879078563442</c:v>
                </c:pt>
                <c:pt idx="433">
                  <c:v>73.6540809532174</c:v>
                </c:pt>
                <c:pt idx="434">
                  <c:v>73.5924265677526</c:v>
                </c:pt>
                <c:pt idx="435">
                  <c:v>73.6202523365825</c:v>
                </c:pt>
                <c:pt idx="436">
                  <c:v>73.5601085126151</c:v>
                </c:pt>
                <c:pt idx="437">
                  <c:v>73.6584503274293</c:v>
                </c:pt>
                <c:pt idx="438">
                  <c:v>73.8299754380843</c:v>
                </c:pt>
                <c:pt idx="439">
                  <c:v>74.1045098960932</c:v>
                </c:pt>
                <c:pt idx="440">
                  <c:v>74.3001340553836</c:v>
                </c:pt>
                <c:pt idx="441">
                  <c:v>74.1713688968099</c:v>
                </c:pt>
                <c:pt idx="442">
                  <c:v>74.6196649903786</c:v>
                </c:pt>
                <c:pt idx="443">
                  <c:v>74.1709986313484</c:v>
                </c:pt>
                <c:pt idx="444">
                  <c:v>74.2130608369217</c:v>
                </c:pt>
                <c:pt idx="445">
                  <c:v>74.6294669657761</c:v>
                </c:pt>
                <c:pt idx="446">
                  <c:v>74.3589228161617</c:v>
                </c:pt>
                <c:pt idx="447">
                  <c:v>74.2433480088164</c:v>
                </c:pt>
                <c:pt idx="448">
                  <c:v>74.7596532196603</c:v>
                </c:pt>
                <c:pt idx="449">
                  <c:v>74.6073456420313</c:v>
                </c:pt>
                <c:pt idx="450">
                  <c:v>74.4449821916584</c:v>
                </c:pt>
                <c:pt idx="451">
                  <c:v>74.7995947863392</c:v>
                </c:pt>
                <c:pt idx="452">
                  <c:v>75.1282095285393</c:v>
                </c:pt>
                <c:pt idx="453">
                  <c:v>74.9719822998829</c:v>
                </c:pt>
                <c:pt idx="454">
                  <c:v>74.8191690861185</c:v>
                </c:pt>
                <c:pt idx="455">
                  <c:v>74.8725602526883</c:v>
                </c:pt>
                <c:pt idx="456">
                  <c:v>75.0468850851782</c:v>
                </c:pt>
                <c:pt idx="457">
                  <c:v>75.6280662036286</c:v>
                </c:pt>
                <c:pt idx="458">
                  <c:v>75.3034254169656</c:v>
                </c:pt>
                <c:pt idx="459">
                  <c:v>75.3564977065259</c:v>
                </c:pt>
                <c:pt idx="460">
                  <c:v>75.263804035148</c:v>
                </c:pt>
                <c:pt idx="461">
                  <c:v>75.3784004033361</c:v>
                </c:pt>
                <c:pt idx="462">
                  <c:v>75.3085423388779</c:v>
                </c:pt>
                <c:pt idx="463">
                  <c:v>75.3221640066182</c:v>
                </c:pt>
                <c:pt idx="464">
                  <c:v>75.8327984030556</c:v>
                </c:pt>
                <c:pt idx="465">
                  <c:v>75.3026739935218</c:v>
                </c:pt>
                <c:pt idx="466">
                  <c:v>75.2245573170327</c:v>
                </c:pt>
                <c:pt idx="467">
                  <c:v>74.9491167053032</c:v>
                </c:pt>
                <c:pt idx="468">
                  <c:v>74.7166053057235</c:v>
                </c:pt>
                <c:pt idx="469">
                  <c:v>74.7670751273966</c:v>
                </c:pt>
                <c:pt idx="470">
                  <c:v>74.9812932219119</c:v>
                </c:pt>
                <c:pt idx="471">
                  <c:v>74.8108982993195</c:v>
                </c:pt>
                <c:pt idx="472">
                  <c:v>75.2720075710423</c:v>
                </c:pt>
                <c:pt idx="473">
                  <c:v>75.2507779183333</c:v>
                </c:pt>
                <c:pt idx="474">
                  <c:v>74.8620367734393</c:v>
                </c:pt>
                <c:pt idx="475">
                  <c:v>75.386345364493</c:v>
                </c:pt>
                <c:pt idx="476">
                  <c:v>75.2274488857062</c:v>
                </c:pt>
                <c:pt idx="477">
                  <c:v>74.8468800578469</c:v>
                </c:pt>
                <c:pt idx="478">
                  <c:v>74.6261938605958</c:v>
                </c:pt>
                <c:pt idx="479">
                  <c:v>75.109391967146</c:v>
                </c:pt>
                <c:pt idx="480">
                  <c:v>74.7671108843286</c:v>
                </c:pt>
                <c:pt idx="481">
                  <c:v>74.8660974723835</c:v>
                </c:pt>
                <c:pt idx="482">
                  <c:v>74.5904617289955</c:v>
                </c:pt>
                <c:pt idx="483">
                  <c:v>74.4292624836017</c:v>
                </c:pt>
                <c:pt idx="484">
                  <c:v>74.2785949029451</c:v>
                </c:pt>
                <c:pt idx="485">
                  <c:v>73.9122674424872</c:v>
                </c:pt>
                <c:pt idx="486">
                  <c:v>74.271266271131</c:v>
                </c:pt>
                <c:pt idx="487">
                  <c:v>74.4557362562783</c:v>
                </c:pt>
                <c:pt idx="488">
                  <c:v>74.6261084845949</c:v>
                </c:pt>
                <c:pt idx="489">
                  <c:v>74.5671771427786</c:v>
                </c:pt>
                <c:pt idx="490">
                  <c:v>74.6036221072774</c:v>
                </c:pt>
                <c:pt idx="491">
                  <c:v>74.7568396202484</c:v>
                </c:pt>
                <c:pt idx="492">
                  <c:v>75.06592645306</c:v>
                </c:pt>
                <c:pt idx="493">
                  <c:v>75.1927466498499</c:v>
                </c:pt>
                <c:pt idx="494">
                  <c:v>75.3169084012115</c:v>
                </c:pt>
                <c:pt idx="495">
                  <c:v>75.5837426457379</c:v>
                </c:pt>
                <c:pt idx="496">
                  <c:v>75.7773948827762</c:v>
                </c:pt>
                <c:pt idx="497">
                  <c:v>75.3309898522301</c:v>
                </c:pt>
                <c:pt idx="498">
                  <c:v>75.2273751982072</c:v>
                </c:pt>
                <c:pt idx="499">
                  <c:v>75.5006560274865</c:v>
                </c:pt>
                <c:pt idx="500">
                  <c:v>75.5235253150532</c:v>
                </c:pt>
                <c:pt idx="501">
                  <c:v>75.3379913583199</c:v>
                </c:pt>
                <c:pt idx="502">
                  <c:v>75.9319898690121</c:v>
                </c:pt>
                <c:pt idx="503">
                  <c:v>76.0997134825178</c:v>
                </c:pt>
                <c:pt idx="504">
                  <c:v>76.0124023596503</c:v>
                </c:pt>
                <c:pt idx="505">
                  <c:v>76.3235184816023</c:v>
                </c:pt>
                <c:pt idx="506">
                  <c:v>76.4846090459175</c:v>
                </c:pt>
                <c:pt idx="507">
                  <c:v>76.903335175184</c:v>
                </c:pt>
                <c:pt idx="508">
                  <c:v>76.3653625191784</c:v>
                </c:pt>
                <c:pt idx="509">
                  <c:v>76.5215940803327</c:v>
                </c:pt>
                <c:pt idx="510">
                  <c:v>76.0408951824657</c:v>
                </c:pt>
                <c:pt idx="511">
                  <c:v>75.626206476282</c:v>
                </c:pt>
                <c:pt idx="512">
                  <c:v>76.1956395985804</c:v>
                </c:pt>
                <c:pt idx="513">
                  <c:v>75.8810992695274</c:v>
                </c:pt>
                <c:pt idx="514">
                  <c:v>75.568597257224</c:v>
                </c:pt>
                <c:pt idx="515">
                  <c:v>75.7198496413898</c:v>
                </c:pt>
                <c:pt idx="516">
                  <c:v>75.7902620696088</c:v>
                </c:pt>
                <c:pt idx="517">
                  <c:v>75.4904417914849</c:v>
                </c:pt>
                <c:pt idx="518">
                  <c:v>75.74159297248</c:v>
                </c:pt>
                <c:pt idx="519">
                  <c:v>76.0308548296621</c:v>
                </c:pt>
                <c:pt idx="520">
                  <c:v>76.1219991879041</c:v>
                </c:pt>
                <c:pt idx="521">
                  <c:v>76.1957092146382</c:v>
                </c:pt>
                <c:pt idx="522">
                  <c:v>76.0169491043918</c:v>
                </c:pt>
                <c:pt idx="523">
                  <c:v>75.6562616050002</c:v>
                </c:pt>
                <c:pt idx="524">
                  <c:v>75.5065161534227</c:v>
                </c:pt>
                <c:pt idx="525">
                  <c:v>75.0215959139066</c:v>
                </c:pt>
                <c:pt idx="526">
                  <c:v>75.1216787103877</c:v>
                </c:pt>
                <c:pt idx="527">
                  <c:v>74.9501587953974</c:v>
                </c:pt>
                <c:pt idx="528">
                  <c:v>74.6635329433807</c:v>
                </c:pt>
                <c:pt idx="529">
                  <c:v>75.4140692338163</c:v>
                </c:pt>
                <c:pt idx="530">
                  <c:v>75.588303276247</c:v>
                </c:pt>
                <c:pt idx="531">
                  <c:v>75.5591829944788</c:v>
                </c:pt>
                <c:pt idx="532">
                  <c:v>75.3439608414279</c:v>
                </c:pt>
                <c:pt idx="533">
                  <c:v>74.8445096017931</c:v>
                </c:pt>
                <c:pt idx="534">
                  <c:v>74.5699222776946</c:v>
                </c:pt>
                <c:pt idx="535">
                  <c:v>74.5498282266087</c:v>
                </c:pt>
                <c:pt idx="536">
                  <c:v>74.3941090944736</c:v>
                </c:pt>
                <c:pt idx="537">
                  <c:v>74.405117433688</c:v>
                </c:pt>
                <c:pt idx="538">
                  <c:v>74.8650257055327</c:v>
                </c:pt>
                <c:pt idx="539">
                  <c:v>74.8607827234753</c:v>
                </c:pt>
                <c:pt idx="540">
                  <c:v>75.1302345006653</c:v>
                </c:pt>
                <c:pt idx="541">
                  <c:v>75.185971545261</c:v>
                </c:pt>
                <c:pt idx="542">
                  <c:v>75.4225151313781</c:v>
                </c:pt>
                <c:pt idx="543">
                  <c:v>75.3973671822281</c:v>
                </c:pt>
                <c:pt idx="544">
                  <c:v>75.1147335748956</c:v>
                </c:pt>
                <c:pt idx="545">
                  <c:v>75.3648202954605</c:v>
                </c:pt>
                <c:pt idx="546">
                  <c:v>75.4593732689205</c:v>
                </c:pt>
                <c:pt idx="547">
                  <c:v>75.1643739395574</c:v>
                </c:pt>
                <c:pt idx="548">
                  <c:v>75.4565363904081</c:v>
                </c:pt>
                <c:pt idx="549">
                  <c:v>75.5592796614268</c:v>
                </c:pt>
                <c:pt idx="550">
                  <c:v>75.7243023880871</c:v>
                </c:pt>
                <c:pt idx="551">
                  <c:v>75.6425540425715</c:v>
                </c:pt>
                <c:pt idx="552">
                  <c:v>76.2228322159353</c:v>
                </c:pt>
                <c:pt idx="553">
                  <c:v>76.3526226396507</c:v>
                </c:pt>
                <c:pt idx="554">
                  <c:v>76.1215323303205</c:v>
                </c:pt>
                <c:pt idx="555">
                  <c:v>76.295166857629</c:v>
                </c:pt>
                <c:pt idx="556">
                  <c:v>76.1382974288398</c:v>
                </c:pt>
                <c:pt idx="557">
                  <c:v>76.1708233032152</c:v>
                </c:pt>
                <c:pt idx="558">
                  <c:v>75.8289808952276</c:v>
                </c:pt>
                <c:pt idx="559">
                  <c:v>75.5697325943067</c:v>
                </c:pt>
                <c:pt idx="560">
                  <c:v>75.4608210311112</c:v>
                </c:pt>
                <c:pt idx="561">
                  <c:v>75.5465301226389</c:v>
                </c:pt>
                <c:pt idx="562">
                  <c:v>75.7509612817453</c:v>
                </c:pt>
                <c:pt idx="563">
                  <c:v>76.2015589886831</c:v>
                </c:pt>
                <c:pt idx="564">
                  <c:v>76.3686598762584</c:v>
                </c:pt>
                <c:pt idx="565">
                  <c:v>76.3063129191335</c:v>
                </c:pt>
                <c:pt idx="566">
                  <c:v>76.0975816490523</c:v>
                </c:pt>
                <c:pt idx="567">
                  <c:v>75.8435602640964</c:v>
                </c:pt>
                <c:pt idx="568">
                  <c:v>75.5187909077409</c:v>
                </c:pt>
                <c:pt idx="569">
                  <c:v>75.5694211409174</c:v>
                </c:pt>
                <c:pt idx="570">
                  <c:v>75.5289470310235</c:v>
                </c:pt>
                <c:pt idx="571">
                  <c:v>75.3226319714575</c:v>
                </c:pt>
                <c:pt idx="572">
                  <c:v>75.6336795703985</c:v>
                </c:pt>
                <c:pt idx="573">
                  <c:v>75.4688159552441</c:v>
                </c:pt>
                <c:pt idx="574">
                  <c:v>75.3191400148973</c:v>
                </c:pt>
                <c:pt idx="575">
                  <c:v>75.4144361774175</c:v>
                </c:pt>
                <c:pt idx="576">
                  <c:v>75.3531205609841</c:v>
                </c:pt>
                <c:pt idx="577">
                  <c:v>75.0209357077621</c:v>
                </c:pt>
                <c:pt idx="578">
                  <c:v>74.8768568652521</c:v>
                </c:pt>
                <c:pt idx="579">
                  <c:v>75.0841844710163</c:v>
                </c:pt>
                <c:pt idx="580">
                  <c:v>74.8949702769567</c:v>
                </c:pt>
                <c:pt idx="581">
                  <c:v>74.8062812914662</c:v>
                </c:pt>
                <c:pt idx="582">
                  <c:v>74.5558757086917</c:v>
                </c:pt>
                <c:pt idx="583">
                  <c:v>74.3911069917255</c:v>
                </c:pt>
                <c:pt idx="584">
                  <c:v>74.6434095473045</c:v>
                </c:pt>
                <c:pt idx="585">
                  <c:v>74.8300838435888</c:v>
                </c:pt>
                <c:pt idx="586">
                  <c:v>75.060246282314</c:v>
                </c:pt>
                <c:pt idx="587">
                  <c:v>75.1231975252001</c:v>
                </c:pt>
                <c:pt idx="588">
                  <c:v>75.0967932943562</c:v>
                </c:pt>
                <c:pt idx="589">
                  <c:v>75.2265032058934</c:v>
                </c:pt>
                <c:pt idx="590">
                  <c:v>75.0380121263399</c:v>
                </c:pt>
                <c:pt idx="591">
                  <c:v>74.4907692990522</c:v>
                </c:pt>
                <c:pt idx="592">
                  <c:v>74.5376393732752</c:v>
                </c:pt>
                <c:pt idx="593">
                  <c:v>74.57389884511</c:v>
                </c:pt>
                <c:pt idx="594">
                  <c:v>75.0157955608599</c:v>
                </c:pt>
                <c:pt idx="595">
                  <c:v>74.9805244954896</c:v>
                </c:pt>
                <c:pt idx="596">
                  <c:v>75.3582355833791</c:v>
                </c:pt>
                <c:pt idx="597">
                  <c:v>75.7303909684079</c:v>
                </c:pt>
                <c:pt idx="598">
                  <c:v>75.5928664798243</c:v>
                </c:pt>
                <c:pt idx="599">
                  <c:v>75.5752153967794</c:v>
                </c:pt>
                <c:pt idx="600">
                  <c:v>75.4212251916737</c:v>
                </c:pt>
                <c:pt idx="601">
                  <c:v>75.2868800003562</c:v>
                </c:pt>
                <c:pt idx="602">
                  <c:v>75.6776891280753</c:v>
                </c:pt>
                <c:pt idx="603">
                  <c:v>75.8373607293945</c:v>
                </c:pt>
                <c:pt idx="604">
                  <c:v>75.9387508255847</c:v>
                </c:pt>
                <c:pt idx="605">
                  <c:v>76.2660882839086</c:v>
                </c:pt>
                <c:pt idx="606">
                  <c:v>76.2105457401002</c:v>
                </c:pt>
                <c:pt idx="607">
                  <c:v>76.166745504946</c:v>
                </c:pt>
                <c:pt idx="608">
                  <c:v>75.6976720339166</c:v>
                </c:pt>
                <c:pt idx="609">
                  <c:v>75.4175841483682</c:v>
                </c:pt>
                <c:pt idx="610">
                  <c:v>75.5467465414953</c:v>
                </c:pt>
                <c:pt idx="611">
                  <c:v>75.5995535028714</c:v>
                </c:pt>
                <c:pt idx="612">
                  <c:v>75.5782021394029</c:v>
                </c:pt>
                <c:pt idx="613">
                  <c:v>76.0029881629526</c:v>
                </c:pt>
                <c:pt idx="614">
                  <c:v>76.0413434924169</c:v>
                </c:pt>
                <c:pt idx="615">
                  <c:v>75.6204666574988</c:v>
                </c:pt>
                <c:pt idx="616">
                  <c:v>75.2481885541648</c:v>
                </c:pt>
                <c:pt idx="617">
                  <c:v>75.1404473473326</c:v>
                </c:pt>
                <c:pt idx="618">
                  <c:v>74.9964637408354</c:v>
                </c:pt>
                <c:pt idx="619">
                  <c:v>75.2825717477237</c:v>
                </c:pt>
                <c:pt idx="620">
                  <c:v>75.5556032937708</c:v>
                </c:pt>
                <c:pt idx="621">
                  <c:v>75.5422469010674</c:v>
                </c:pt>
                <c:pt idx="622">
                  <c:v>75.6737488546009</c:v>
                </c:pt>
                <c:pt idx="623">
                  <c:v>75.5226451951812</c:v>
                </c:pt>
                <c:pt idx="624">
                  <c:v>74.8878905537848</c:v>
                </c:pt>
                <c:pt idx="625">
                  <c:v>74.5532577206944</c:v>
                </c:pt>
                <c:pt idx="626">
                  <c:v>74.6196232573286</c:v>
                </c:pt>
                <c:pt idx="627">
                  <c:v>74.3514106919382</c:v>
                </c:pt>
                <c:pt idx="628">
                  <c:v>74.5876962871616</c:v>
                </c:pt>
                <c:pt idx="629">
                  <c:v>74.9745297074222</c:v>
                </c:pt>
                <c:pt idx="630">
                  <c:v>74.9922827405484</c:v>
                </c:pt>
                <c:pt idx="631">
                  <c:v>74.9950681611285</c:v>
                </c:pt>
                <c:pt idx="632">
                  <c:v>74.5367890901779</c:v>
                </c:pt>
                <c:pt idx="633">
                  <c:v>74.2184176646116</c:v>
                </c:pt>
                <c:pt idx="634">
                  <c:v>74.2350814775038</c:v>
                </c:pt>
                <c:pt idx="635">
                  <c:v>73.8214784984723</c:v>
                </c:pt>
                <c:pt idx="636">
                  <c:v>73.9670661648961</c:v>
                </c:pt>
                <c:pt idx="637">
                  <c:v>74.1092967874947</c:v>
                </c:pt>
                <c:pt idx="638">
                  <c:v>74.2385626316808</c:v>
                </c:pt>
                <c:pt idx="639">
                  <c:v>74.5125816204656</c:v>
                </c:pt>
                <c:pt idx="640">
                  <c:v>74.4336518628795</c:v>
                </c:pt>
                <c:pt idx="641">
                  <c:v>74.5295190044352</c:v>
                </c:pt>
                <c:pt idx="642">
                  <c:v>74.8111043037085</c:v>
                </c:pt>
                <c:pt idx="643">
                  <c:v>74.530104013275</c:v>
                </c:pt>
                <c:pt idx="644">
                  <c:v>74.6806625638027</c:v>
                </c:pt>
                <c:pt idx="645">
                  <c:v>74.5546393015737</c:v>
                </c:pt>
                <c:pt idx="646">
                  <c:v>74.5403357197422</c:v>
                </c:pt>
                <c:pt idx="647">
                  <c:v>74.8086005211012</c:v>
                </c:pt>
                <c:pt idx="648">
                  <c:v>74.7156929533064</c:v>
                </c:pt>
                <c:pt idx="649">
                  <c:v>75.0018836969164</c:v>
                </c:pt>
                <c:pt idx="650">
                  <c:v>75.3295788792382</c:v>
                </c:pt>
                <c:pt idx="651">
                  <c:v>75.2530718045186</c:v>
                </c:pt>
                <c:pt idx="652">
                  <c:v>75.638878105339</c:v>
                </c:pt>
                <c:pt idx="653">
                  <c:v>75.7974110264044</c:v>
                </c:pt>
                <c:pt idx="654">
                  <c:v>75.1807470110342</c:v>
                </c:pt>
                <c:pt idx="655">
                  <c:v>75.2781026815203</c:v>
                </c:pt>
                <c:pt idx="656">
                  <c:v>75.3553026064227</c:v>
                </c:pt>
                <c:pt idx="657">
                  <c:v>74.9708853704921</c:v>
                </c:pt>
                <c:pt idx="658">
                  <c:v>74.9966352749917</c:v>
                </c:pt>
                <c:pt idx="659">
                  <c:v>74.9467173819901</c:v>
                </c:pt>
                <c:pt idx="660">
                  <c:v>75.3647529266427</c:v>
                </c:pt>
                <c:pt idx="661">
                  <c:v>75.3869739093145</c:v>
                </c:pt>
                <c:pt idx="662">
                  <c:v>75.3416574698974</c:v>
                </c:pt>
                <c:pt idx="663">
                  <c:v>75.2355895913257</c:v>
                </c:pt>
                <c:pt idx="664">
                  <c:v>75.1708339095161</c:v>
                </c:pt>
                <c:pt idx="665">
                  <c:v>75.2562521159676</c:v>
                </c:pt>
                <c:pt idx="666">
                  <c:v>74.7995584621604</c:v>
                </c:pt>
                <c:pt idx="667">
                  <c:v>74.4441168354086</c:v>
                </c:pt>
                <c:pt idx="668">
                  <c:v>74.4834019821452</c:v>
                </c:pt>
                <c:pt idx="669">
                  <c:v>74.7541743245916</c:v>
                </c:pt>
                <c:pt idx="670">
                  <c:v>74.9599945351546</c:v>
                </c:pt>
                <c:pt idx="671">
                  <c:v>75.062121248367</c:v>
                </c:pt>
                <c:pt idx="672">
                  <c:v>75.322779027512</c:v>
                </c:pt>
                <c:pt idx="673">
                  <c:v>74.9824244951718</c:v>
                </c:pt>
                <c:pt idx="674">
                  <c:v>74.4090223177391</c:v>
                </c:pt>
                <c:pt idx="675">
                  <c:v>74.3383754861759</c:v>
                </c:pt>
                <c:pt idx="676">
                  <c:v>74.2530038008114</c:v>
                </c:pt>
                <c:pt idx="677">
                  <c:v>73.9968514412507</c:v>
                </c:pt>
                <c:pt idx="678">
                  <c:v>74.3977281456248</c:v>
                </c:pt>
                <c:pt idx="679">
                  <c:v>74.7288377840012</c:v>
                </c:pt>
                <c:pt idx="680">
                  <c:v>74.7373634811411</c:v>
                </c:pt>
                <c:pt idx="681">
                  <c:v>74.5829103103538</c:v>
                </c:pt>
                <c:pt idx="682">
                  <c:v>73.8517085122523</c:v>
                </c:pt>
                <c:pt idx="683">
                  <c:v>73.7570683162879</c:v>
                </c:pt>
                <c:pt idx="684">
                  <c:v>74.1706355575243</c:v>
                </c:pt>
                <c:pt idx="685">
                  <c:v>74.2400169635636</c:v>
                </c:pt>
                <c:pt idx="686">
                  <c:v>74.1613193933807</c:v>
                </c:pt>
                <c:pt idx="687">
                  <c:v>74.3765286293985</c:v>
                </c:pt>
                <c:pt idx="688">
                  <c:v>74.4920931421204</c:v>
                </c:pt>
                <c:pt idx="689">
                  <c:v>74.4647755400413</c:v>
                </c:pt>
                <c:pt idx="690">
                  <c:v>74.1969646447084</c:v>
                </c:pt>
                <c:pt idx="691">
                  <c:v>73.9106271583973</c:v>
                </c:pt>
                <c:pt idx="692">
                  <c:v>74.119402349997</c:v>
                </c:pt>
                <c:pt idx="693">
                  <c:v>74.5437896143471</c:v>
                </c:pt>
                <c:pt idx="694">
                  <c:v>75.1202639248071</c:v>
                </c:pt>
                <c:pt idx="695">
                  <c:v>75.0915734799873</c:v>
                </c:pt>
                <c:pt idx="696">
                  <c:v>75.1587762427581</c:v>
                </c:pt>
                <c:pt idx="697">
                  <c:v>74.8959957852268</c:v>
                </c:pt>
                <c:pt idx="698">
                  <c:v>74.6508254819875</c:v>
                </c:pt>
                <c:pt idx="699">
                  <c:v>74.9821102289105</c:v>
                </c:pt>
                <c:pt idx="700">
                  <c:v>74.877655738987</c:v>
                </c:pt>
                <c:pt idx="701">
                  <c:v>75.3134348541127</c:v>
                </c:pt>
                <c:pt idx="702">
                  <c:v>75.8590071841126</c:v>
                </c:pt>
                <c:pt idx="703">
                  <c:v>75.9214644977049</c:v>
                </c:pt>
                <c:pt idx="704">
                  <c:v>75.9835391070157</c:v>
                </c:pt>
                <c:pt idx="705">
                  <c:v>75.9146081332602</c:v>
                </c:pt>
                <c:pt idx="706">
                  <c:v>75.6640047051861</c:v>
                </c:pt>
                <c:pt idx="707">
                  <c:v>75.3539057248011</c:v>
                </c:pt>
                <c:pt idx="708">
                  <c:v>75.513606363331</c:v>
                </c:pt>
                <c:pt idx="709">
                  <c:v>75.515141181265</c:v>
                </c:pt>
                <c:pt idx="710">
                  <c:v>75.7823377213882</c:v>
                </c:pt>
                <c:pt idx="711">
                  <c:v>76.3207933035811</c:v>
                </c:pt>
                <c:pt idx="712">
                  <c:v>76.1556722020519</c:v>
                </c:pt>
                <c:pt idx="713">
                  <c:v>76.0400963825194</c:v>
                </c:pt>
                <c:pt idx="714">
                  <c:v>75.7658228434266</c:v>
                </c:pt>
                <c:pt idx="715">
                  <c:v>75.586676344776</c:v>
                </c:pt>
                <c:pt idx="716">
                  <c:v>75.5634778377643</c:v>
                </c:pt>
                <c:pt idx="717">
                  <c:v>75.5724448807673</c:v>
                </c:pt>
                <c:pt idx="718">
                  <c:v>75.7228345670186</c:v>
                </c:pt>
                <c:pt idx="719">
                  <c:v>75.9495708280134</c:v>
                </c:pt>
                <c:pt idx="720">
                  <c:v>76.0571642207698</c:v>
                </c:pt>
                <c:pt idx="721">
                  <c:v>75.9504948859576</c:v>
                </c:pt>
                <c:pt idx="722">
                  <c:v>75.7752954648371</c:v>
                </c:pt>
                <c:pt idx="723">
                  <c:v>75.5809592915428</c:v>
                </c:pt>
                <c:pt idx="724">
                  <c:v>75.432576143563</c:v>
                </c:pt>
                <c:pt idx="725">
                  <c:v>75.1762668624262</c:v>
                </c:pt>
                <c:pt idx="726">
                  <c:v>75.3143320784636</c:v>
                </c:pt>
                <c:pt idx="727">
                  <c:v>75.5848487316455</c:v>
                </c:pt>
                <c:pt idx="728">
                  <c:v>75.1699451686093</c:v>
                </c:pt>
                <c:pt idx="729">
                  <c:v>75.2278391102623</c:v>
                </c:pt>
                <c:pt idx="730">
                  <c:v>75.1938054662509</c:v>
                </c:pt>
                <c:pt idx="731">
                  <c:v>74.9917398502563</c:v>
                </c:pt>
                <c:pt idx="732">
                  <c:v>74.8807910234355</c:v>
                </c:pt>
                <c:pt idx="733">
                  <c:v>75.1074617196625</c:v>
                </c:pt>
                <c:pt idx="734">
                  <c:v>75.1627857539285</c:v>
                </c:pt>
                <c:pt idx="735">
                  <c:v>75.0377776970616</c:v>
                </c:pt>
                <c:pt idx="736">
                  <c:v>74.9102251765933</c:v>
                </c:pt>
                <c:pt idx="737">
                  <c:v>74.8444130750613</c:v>
                </c:pt>
                <c:pt idx="738">
                  <c:v>74.9292530519769</c:v>
                </c:pt>
                <c:pt idx="739">
                  <c:v>75.1597275383937</c:v>
                </c:pt>
                <c:pt idx="740">
                  <c:v>75.4952665301375</c:v>
                </c:pt>
                <c:pt idx="741">
                  <c:v>75.550579026242</c:v>
                </c:pt>
                <c:pt idx="742">
                  <c:v>75.4416804291812</c:v>
                </c:pt>
                <c:pt idx="743">
                  <c:v>75.3432936362017</c:v>
                </c:pt>
                <c:pt idx="744">
                  <c:v>75.605589762302</c:v>
                </c:pt>
                <c:pt idx="745">
                  <c:v>75.6986932013245</c:v>
                </c:pt>
                <c:pt idx="746">
                  <c:v>75.807807371528</c:v>
                </c:pt>
                <c:pt idx="747">
                  <c:v>76.0529910633684</c:v>
                </c:pt>
                <c:pt idx="748">
                  <c:v>76.2024908347662</c:v>
                </c:pt>
                <c:pt idx="749">
                  <c:v>76.4956218692047</c:v>
                </c:pt>
                <c:pt idx="750">
                  <c:v>76.3828625403422</c:v>
                </c:pt>
                <c:pt idx="751">
                  <c:v>76.472735041264</c:v>
                </c:pt>
                <c:pt idx="752">
                  <c:v>76.7448680721321</c:v>
                </c:pt>
                <c:pt idx="753">
                  <c:v>76.4188036087665</c:v>
                </c:pt>
                <c:pt idx="754">
                  <c:v>76.4698170294023</c:v>
                </c:pt>
                <c:pt idx="755">
                  <c:v>76.8105227321107</c:v>
                </c:pt>
                <c:pt idx="756">
                  <c:v>76.9328835525314</c:v>
                </c:pt>
                <c:pt idx="757">
                  <c:v>77.2258554688105</c:v>
                </c:pt>
                <c:pt idx="758">
                  <c:v>76.962309805602</c:v>
                </c:pt>
                <c:pt idx="759">
                  <c:v>76.6524552824049</c:v>
                </c:pt>
                <c:pt idx="760">
                  <c:v>76.797511681833</c:v>
                </c:pt>
                <c:pt idx="761">
                  <c:v>76.8091482324651</c:v>
                </c:pt>
                <c:pt idx="762">
                  <c:v>76.736684354318</c:v>
                </c:pt>
                <c:pt idx="763">
                  <c:v>76.9815093720379</c:v>
                </c:pt>
                <c:pt idx="764">
                  <c:v>77.2120179521341</c:v>
                </c:pt>
                <c:pt idx="765">
                  <c:v>77.1984407502206</c:v>
                </c:pt>
                <c:pt idx="766">
                  <c:v>76.8827503190775</c:v>
                </c:pt>
                <c:pt idx="767">
                  <c:v>76.4509336411687</c:v>
                </c:pt>
                <c:pt idx="768">
                  <c:v>76.7891309995949</c:v>
                </c:pt>
                <c:pt idx="769">
                  <c:v>77.0918636821889</c:v>
                </c:pt>
                <c:pt idx="770">
                  <c:v>77.3423255896041</c:v>
                </c:pt>
                <c:pt idx="771">
                  <c:v>77.2260695436965</c:v>
                </c:pt>
                <c:pt idx="772">
                  <c:v>76.9353136212873</c:v>
                </c:pt>
                <c:pt idx="773">
                  <c:v>76.8523732648505</c:v>
                </c:pt>
                <c:pt idx="774">
                  <c:v>76.5267678049832</c:v>
                </c:pt>
                <c:pt idx="775">
                  <c:v>76.8171597947208</c:v>
                </c:pt>
                <c:pt idx="776">
                  <c:v>77.0348447213142</c:v>
                </c:pt>
                <c:pt idx="777">
                  <c:v>76.2849091408727</c:v>
                </c:pt>
                <c:pt idx="778">
                  <c:v>75.9363500158375</c:v>
                </c:pt>
                <c:pt idx="779">
                  <c:v>76.4195761887752</c:v>
                </c:pt>
                <c:pt idx="780">
                  <c:v>76.4818927021552</c:v>
                </c:pt>
                <c:pt idx="781">
                  <c:v>76.5803568740364</c:v>
                </c:pt>
                <c:pt idx="782">
                  <c:v>76.659068367846</c:v>
                </c:pt>
                <c:pt idx="783">
                  <c:v>76.724034783297</c:v>
                </c:pt>
                <c:pt idx="784">
                  <c:v>76.7551112361863</c:v>
                </c:pt>
                <c:pt idx="785">
                  <c:v>76.6082692315438</c:v>
                </c:pt>
                <c:pt idx="786">
                  <c:v>76.3597259597651</c:v>
                </c:pt>
                <c:pt idx="787">
                  <c:v>76.5582022905192</c:v>
                </c:pt>
                <c:pt idx="788">
                  <c:v>76.5168466746721</c:v>
                </c:pt>
                <c:pt idx="789">
                  <c:v>76.4141858051744</c:v>
                </c:pt>
                <c:pt idx="790">
                  <c:v>76.9024822357379</c:v>
                </c:pt>
                <c:pt idx="791">
                  <c:v>77.1955856040466</c:v>
                </c:pt>
                <c:pt idx="792">
                  <c:v>77.204637793783</c:v>
                </c:pt>
                <c:pt idx="793">
                  <c:v>77.34867150836</c:v>
                </c:pt>
                <c:pt idx="794">
                  <c:v>77.2759059018571</c:v>
                </c:pt>
                <c:pt idx="795">
                  <c:v>77.2132145346648</c:v>
                </c:pt>
                <c:pt idx="796">
                  <c:v>77.2753369227352</c:v>
                </c:pt>
                <c:pt idx="797">
                  <c:v>77.1328732534502</c:v>
                </c:pt>
                <c:pt idx="798">
                  <c:v>77.3914382777878</c:v>
                </c:pt>
                <c:pt idx="799">
                  <c:v>77.962723855467</c:v>
                </c:pt>
                <c:pt idx="800">
                  <c:v>78.1704581822488</c:v>
                </c:pt>
                <c:pt idx="801">
                  <c:v>78.0562036806487</c:v>
                </c:pt>
                <c:pt idx="802">
                  <c:v>78.0276246123809</c:v>
                </c:pt>
                <c:pt idx="803">
                  <c:v>77.8193438826105</c:v>
                </c:pt>
                <c:pt idx="804">
                  <c:v>77.7205316900046</c:v>
                </c:pt>
                <c:pt idx="805">
                  <c:v>77.9040455011131</c:v>
                </c:pt>
                <c:pt idx="806">
                  <c:v>78.2482679012052</c:v>
                </c:pt>
                <c:pt idx="807">
                  <c:v>78.4596474035115</c:v>
                </c:pt>
                <c:pt idx="808">
                  <c:v>78.6889337630905</c:v>
                </c:pt>
                <c:pt idx="809">
                  <c:v>78.8159822770628</c:v>
                </c:pt>
                <c:pt idx="810">
                  <c:v>78.849220616807</c:v>
                </c:pt>
                <c:pt idx="811">
                  <c:v>78.6556258030665</c:v>
                </c:pt>
                <c:pt idx="812">
                  <c:v>78.0565389978261</c:v>
                </c:pt>
                <c:pt idx="813">
                  <c:v>77.9836667070564</c:v>
                </c:pt>
                <c:pt idx="814">
                  <c:v>78.4816969851166</c:v>
                </c:pt>
                <c:pt idx="815">
                  <c:v>78.6216748401034</c:v>
                </c:pt>
                <c:pt idx="816">
                  <c:v>78.3884982624256</c:v>
                </c:pt>
                <c:pt idx="817">
                  <c:v>78.5223844358618</c:v>
                </c:pt>
                <c:pt idx="818">
                  <c:v>78.3735972781728</c:v>
                </c:pt>
                <c:pt idx="819">
                  <c:v>78.2913466660562</c:v>
                </c:pt>
                <c:pt idx="820">
                  <c:v>78.2753610161788</c:v>
                </c:pt>
                <c:pt idx="821">
                  <c:v>78.2172732223567</c:v>
                </c:pt>
                <c:pt idx="822">
                  <c:v>78.1979261448665</c:v>
                </c:pt>
                <c:pt idx="823">
                  <c:v>78.0683212514561</c:v>
                </c:pt>
                <c:pt idx="824">
                  <c:v>78.2372187521783</c:v>
                </c:pt>
                <c:pt idx="825">
                  <c:v>78.3799671845226</c:v>
                </c:pt>
                <c:pt idx="826">
                  <c:v>78.3746660664389</c:v>
                </c:pt>
                <c:pt idx="827">
                  <c:v>78.1415554520303</c:v>
                </c:pt>
                <c:pt idx="828">
                  <c:v>78.2985936644579</c:v>
                </c:pt>
                <c:pt idx="829">
                  <c:v>78.1827485952545</c:v>
                </c:pt>
                <c:pt idx="830">
                  <c:v>77.9358263471776</c:v>
                </c:pt>
                <c:pt idx="831">
                  <c:v>77.7009564603561</c:v>
                </c:pt>
                <c:pt idx="832">
                  <c:v>77.6399949330781</c:v>
                </c:pt>
                <c:pt idx="833">
                  <c:v>77.7247320107373</c:v>
                </c:pt>
                <c:pt idx="834">
                  <c:v>77.553910759497</c:v>
                </c:pt>
                <c:pt idx="835">
                  <c:v>77.8776218238853</c:v>
                </c:pt>
                <c:pt idx="836">
                  <c:v>77.7674417890995</c:v>
                </c:pt>
                <c:pt idx="837">
                  <c:v>78.1025253031166</c:v>
                </c:pt>
                <c:pt idx="838">
                  <c:v>78.0391506515927</c:v>
                </c:pt>
                <c:pt idx="839">
                  <c:v>77.9330782313735</c:v>
                </c:pt>
                <c:pt idx="840">
                  <c:v>77.7365527258306</c:v>
                </c:pt>
                <c:pt idx="841">
                  <c:v>77.69991271992</c:v>
                </c:pt>
                <c:pt idx="842">
                  <c:v>78.3794950737597</c:v>
                </c:pt>
                <c:pt idx="843">
                  <c:v>78.4411860913929</c:v>
                </c:pt>
                <c:pt idx="844">
                  <c:v>78.6249835211379</c:v>
                </c:pt>
                <c:pt idx="845">
                  <c:v>78.581196324101</c:v>
                </c:pt>
                <c:pt idx="846">
                  <c:v>78.200333890916</c:v>
                </c:pt>
                <c:pt idx="847">
                  <c:v>78.3567933040908</c:v>
                </c:pt>
                <c:pt idx="848">
                  <c:v>78.7554617606012</c:v>
                </c:pt>
                <c:pt idx="849">
                  <c:v>78.8983919665071</c:v>
                </c:pt>
                <c:pt idx="850">
                  <c:v>78.7448720353616</c:v>
                </c:pt>
                <c:pt idx="851">
                  <c:v>78.7746699371494</c:v>
                </c:pt>
                <c:pt idx="852">
                  <c:v>79.1578499222617</c:v>
                </c:pt>
                <c:pt idx="853">
                  <c:v>79.4239800075368</c:v>
                </c:pt>
                <c:pt idx="854">
                  <c:v>79.4885779447423</c:v>
                </c:pt>
                <c:pt idx="855">
                  <c:v>79.0733674209952</c:v>
                </c:pt>
                <c:pt idx="856">
                  <c:v>78.9014475092378</c:v>
                </c:pt>
                <c:pt idx="857">
                  <c:v>79.1190647250203</c:v>
                </c:pt>
                <c:pt idx="858">
                  <c:v>79.3699155787986</c:v>
                </c:pt>
                <c:pt idx="859">
                  <c:v>79.5218844024362</c:v>
                </c:pt>
                <c:pt idx="860">
                  <c:v>79.4356397659964</c:v>
                </c:pt>
                <c:pt idx="861">
                  <c:v>79.1331672047606</c:v>
                </c:pt>
                <c:pt idx="862">
                  <c:v>78.8050441925996</c:v>
                </c:pt>
                <c:pt idx="863">
                  <c:v>78.4005742114001</c:v>
                </c:pt>
                <c:pt idx="864">
                  <c:v>78.8488511736729</c:v>
                </c:pt>
                <c:pt idx="865">
                  <c:v>78.8987871440965</c:v>
                </c:pt>
                <c:pt idx="866">
                  <c:v>78.9137437467475</c:v>
                </c:pt>
                <c:pt idx="867">
                  <c:v>79.1094458080518</c:v>
                </c:pt>
                <c:pt idx="868">
                  <c:v>79.176644627621</c:v>
                </c:pt>
                <c:pt idx="869">
                  <c:v>79.2420301113551</c:v>
                </c:pt>
                <c:pt idx="870">
                  <c:v>78.9655552354571</c:v>
                </c:pt>
                <c:pt idx="871">
                  <c:v>78.6126849810309</c:v>
                </c:pt>
                <c:pt idx="872">
                  <c:v>78.6839479763859</c:v>
                </c:pt>
                <c:pt idx="873">
                  <c:v>78.769441980519</c:v>
                </c:pt>
                <c:pt idx="874">
                  <c:v>78.7939255543523</c:v>
                </c:pt>
                <c:pt idx="875">
                  <c:v>78.9273799822943</c:v>
                </c:pt>
                <c:pt idx="876">
                  <c:v>78.8792613033371</c:v>
                </c:pt>
                <c:pt idx="877">
                  <c:v>78.4914380085566</c:v>
                </c:pt>
                <c:pt idx="878">
                  <c:v>78.0670348778768</c:v>
                </c:pt>
                <c:pt idx="879">
                  <c:v>78.2218420572991</c:v>
                </c:pt>
                <c:pt idx="880">
                  <c:v>78.4007122511888</c:v>
                </c:pt>
                <c:pt idx="881">
                  <c:v>78.6371190526901</c:v>
                </c:pt>
                <c:pt idx="882">
                  <c:v>78.4279193459325</c:v>
                </c:pt>
                <c:pt idx="883">
                  <c:v>78.2361276788047</c:v>
                </c:pt>
                <c:pt idx="884">
                  <c:v>78.2324335582032</c:v>
                </c:pt>
                <c:pt idx="885">
                  <c:v>78.0269634524625</c:v>
                </c:pt>
                <c:pt idx="886">
                  <c:v>78.2816961283016</c:v>
                </c:pt>
                <c:pt idx="887">
                  <c:v>78.4308161061797</c:v>
                </c:pt>
                <c:pt idx="888">
                  <c:v>78.2809191220294</c:v>
                </c:pt>
                <c:pt idx="889">
                  <c:v>78.0151373212143</c:v>
                </c:pt>
                <c:pt idx="890">
                  <c:v>77.8730873046311</c:v>
                </c:pt>
                <c:pt idx="891">
                  <c:v>78.2377138574063</c:v>
                </c:pt>
                <c:pt idx="892">
                  <c:v>78.700963588418</c:v>
                </c:pt>
                <c:pt idx="893">
                  <c:v>78.4681864197692</c:v>
                </c:pt>
                <c:pt idx="894">
                  <c:v>78.3663656676115</c:v>
                </c:pt>
                <c:pt idx="895">
                  <c:v>78.2994232618494</c:v>
                </c:pt>
                <c:pt idx="896">
                  <c:v>78.7424479331407</c:v>
                </c:pt>
                <c:pt idx="897">
                  <c:v>78.8626865354393</c:v>
                </c:pt>
                <c:pt idx="898">
                  <c:v>78.5816391205595</c:v>
                </c:pt>
                <c:pt idx="899">
                  <c:v>78.5510658314387</c:v>
                </c:pt>
                <c:pt idx="900">
                  <c:v>78.7089879329544</c:v>
                </c:pt>
                <c:pt idx="901">
                  <c:v>78.7219930145223</c:v>
                </c:pt>
                <c:pt idx="902">
                  <c:v>79.0531073208961</c:v>
                </c:pt>
                <c:pt idx="903">
                  <c:v>79.127994185115</c:v>
                </c:pt>
                <c:pt idx="904">
                  <c:v>79.0201968519242</c:v>
                </c:pt>
                <c:pt idx="905">
                  <c:v>78.9490998611497</c:v>
                </c:pt>
                <c:pt idx="906">
                  <c:v>78.7452061477725</c:v>
                </c:pt>
                <c:pt idx="907">
                  <c:v>78.8422065163574</c:v>
                </c:pt>
                <c:pt idx="908">
                  <c:v>78.9346027753776</c:v>
                </c:pt>
                <c:pt idx="909">
                  <c:v>78.9718249991236</c:v>
                </c:pt>
                <c:pt idx="910">
                  <c:v>78.9876390790082</c:v>
                </c:pt>
                <c:pt idx="911">
                  <c:v>79.3449705239609</c:v>
                </c:pt>
                <c:pt idx="912">
                  <c:v>79.0606731429369</c:v>
                </c:pt>
                <c:pt idx="913">
                  <c:v>78.799824152534</c:v>
                </c:pt>
                <c:pt idx="914">
                  <c:v>78.5864351911275</c:v>
                </c:pt>
                <c:pt idx="915">
                  <c:v>78.5547546490591</c:v>
                </c:pt>
                <c:pt idx="916">
                  <c:v>78.8455142008103</c:v>
                </c:pt>
                <c:pt idx="917">
                  <c:v>78.7448506213319</c:v>
                </c:pt>
                <c:pt idx="918">
                  <c:v>79.1331732346901</c:v>
                </c:pt>
                <c:pt idx="919">
                  <c:v>79.0561512959876</c:v>
                </c:pt>
                <c:pt idx="920">
                  <c:v>78.6098743165601</c:v>
                </c:pt>
                <c:pt idx="921">
                  <c:v>78.6476402032818</c:v>
                </c:pt>
                <c:pt idx="922">
                  <c:v>78.431453437869</c:v>
                </c:pt>
                <c:pt idx="923">
                  <c:v>78.692887120575</c:v>
                </c:pt>
                <c:pt idx="924">
                  <c:v>78.9425110386615</c:v>
                </c:pt>
                <c:pt idx="925">
                  <c:v>78.7600541579413</c:v>
                </c:pt>
                <c:pt idx="926">
                  <c:v>78.6461875617187</c:v>
                </c:pt>
                <c:pt idx="927">
                  <c:v>78.43557870233</c:v>
                </c:pt>
                <c:pt idx="928">
                  <c:v>78.2392713734935</c:v>
                </c:pt>
                <c:pt idx="929">
                  <c:v>78.047764974005</c:v>
                </c:pt>
                <c:pt idx="930">
                  <c:v>77.6412152669448</c:v>
                </c:pt>
                <c:pt idx="931">
                  <c:v>77.9939421311282</c:v>
                </c:pt>
                <c:pt idx="932">
                  <c:v>78.1823195164093</c:v>
                </c:pt>
                <c:pt idx="933">
                  <c:v>77.8218600250832</c:v>
                </c:pt>
                <c:pt idx="934">
                  <c:v>78.2662292742352</c:v>
                </c:pt>
                <c:pt idx="935">
                  <c:v>78.3873152321716</c:v>
                </c:pt>
                <c:pt idx="936">
                  <c:v>78.2949702198166</c:v>
                </c:pt>
                <c:pt idx="937">
                  <c:v>78.1693603864734</c:v>
                </c:pt>
                <c:pt idx="938">
                  <c:v>78.2042955626061</c:v>
                </c:pt>
                <c:pt idx="939">
                  <c:v>78.0306446703582</c:v>
                </c:pt>
                <c:pt idx="940">
                  <c:v>77.9299320187976</c:v>
                </c:pt>
                <c:pt idx="941">
                  <c:v>78.1411084288498</c:v>
                </c:pt>
                <c:pt idx="942">
                  <c:v>78.1176126915238</c:v>
                </c:pt>
                <c:pt idx="943">
                  <c:v>77.971680129002</c:v>
                </c:pt>
                <c:pt idx="944">
                  <c:v>78.2327342705198</c:v>
                </c:pt>
                <c:pt idx="945">
                  <c:v>78.3909443019699</c:v>
                </c:pt>
                <c:pt idx="946">
                  <c:v>78.5063550506682</c:v>
                </c:pt>
                <c:pt idx="947">
                  <c:v>78.77166136032</c:v>
                </c:pt>
                <c:pt idx="948">
                  <c:v>78.94189510664</c:v>
                </c:pt>
                <c:pt idx="949">
                  <c:v>79.1158549714909</c:v>
                </c:pt>
                <c:pt idx="950">
                  <c:v>79.2786324331045</c:v>
                </c:pt>
                <c:pt idx="951">
                  <c:v>79.2184846204988</c:v>
                </c:pt>
                <c:pt idx="952">
                  <c:v>79.233386286034</c:v>
                </c:pt>
                <c:pt idx="953">
                  <c:v>79.0687172306698</c:v>
                </c:pt>
                <c:pt idx="954">
                  <c:v>78.7614032092484</c:v>
                </c:pt>
                <c:pt idx="955">
                  <c:v>78.88326307857</c:v>
                </c:pt>
                <c:pt idx="956">
                  <c:v>78.9282965799135</c:v>
                </c:pt>
                <c:pt idx="957">
                  <c:v>79.3322403025578</c:v>
                </c:pt>
                <c:pt idx="958">
                  <c:v>79.5228643521724</c:v>
                </c:pt>
                <c:pt idx="959">
                  <c:v>79.2470548284868</c:v>
                </c:pt>
                <c:pt idx="960">
                  <c:v>79.4354378428414</c:v>
                </c:pt>
                <c:pt idx="961">
                  <c:v>79.445925065246</c:v>
                </c:pt>
                <c:pt idx="962">
                  <c:v>79.0428161667206</c:v>
                </c:pt>
                <c:pt idx="963">
                  <c:v>78.9560101820353</c:v>
                </c:pt>
                <c:pt idx="964">
                  <c:v>78.8900162408523</c:v>
                </c:pt>
                <c:pt idx="965">
                  <c:v>79.1908441737664</c:v>
                </c:pt>
                <c:pt idx="966">
                  <c:v>79.352872719321</c:v>
                </c:pt>
                <c:pt idx="967">
                  <c:v>79.2410694712482</c:v>
                </c:pt>
                <c:pt idx="968">
                  <c:v>79.1890011786289</c:v>
                </c:pt>
                <c:pt idx="969">
                  <c:v>78.6999676308776</c:v>
                </c:pt>
                <c:pt idx="970">
                  <c:v>78.7738668368166</c:v>
                </c:pt>
                <c:pt idx="971">
                  <c:v>78.6241062191744</c:v>
                </c:pt>
                <c:pt idx="972">
                  <c:v>79.0027087570183</c:v>
                </c:pt>
                <c:pt idx="973">
                  <c:v>79.2955659915177</c:v>
                </c:pt>
                <c:pt idx="974">
                  <c:v>78.8446763653856</c:v>
                </c:pt>
                <c:pt idx="975">
                  <c:v>78.9857788746041</c:v>
                </c:pt>
                <c:pt idx="976">
                  <c:v>78.8629705764868</c:v>
                </c:pt>
                <c:pt idx="977">
                  <c:v>78.5234000466368</c:v>
                </c:pt>
                <c:pt idx="978">
                  <c:v>77.8757787006807</c:v>
                </c:pt>
                <c:pt idx="979">
                  <c:v>77.7538086631519</c:v>
                </c:pt>
                <c:pt idx="980">
                  <c:v>77.7916169176427</c:v>
                </c:pt>
                <c:pt idx="981">
                  <c:v>77.9577941252643</c:v>
                </c:pt>
                <c:pt idx="982">
                  <c:v>78.081281281417</c:v>
                </c:pt>
                <c:pt idx="983">
                  <c:v>78.2501979889356</c:v>
                </c:pt>
                <c:pt idx="984">
                  <c:v>78.4744323255806</c:v>
                </c:pt>
                <c:pt idx="985">
                  <c:v>78.2625737523511</c:v>
                </c:pt>
                <c:pt idx="986">
                  <c:v>78.2593842462388</c:v>
                </c:pt>
                <c:pt idx="987">
                  <c:v>77.9502822605235</c:v>
                </c:pt>
                <c:pt idx="988">
                  <c:v>77.7870878326614</c:v>
                </c:pt>
                <c:pt idx="989">
                  <c:v>77.7719161130571</c:v>
                </c:pt>
                <c:pt idx="990">
                  <c:v>77.7062391173577</c:v>
                </c:pt>
                <c:pt idx="991">
                  <c:v>78.1759123202928</c:v>
                </c:pt>
                <c:pt idx="992">
                  <c:v>78.4444516505239</c:v>
                </c:pt>
                <c:pt idx="993">
                  <c:v>78.3041457301574</c:v>
                </c:pt>
                <c:pt idx="994">
                  <c:v>78.5549226131662</c:v>
                </c:pt>
                <c:pt idx="995">
                  <c:v>78.7577890947473</c:v>
                </c:pt>
                <c:pt idx="996">
                  <c:v>78.6686272905972</c:v>
                </c:pt>
                <c:pt idx="997">
                  <c:v>78.3991272903972</c:v>
                </c:pt>
                <c:pt idx="998">
                  <c:v>78.4023014146173</c:v>
                </c:pt>
                <c:pt idx="999">
                  <c:v>78.6170633103992</c:v>
                </c:pt>
                <c:pt idx="1000">
                  <c:v>78.6898756554262</c:v>
                </c:pt>
                <c:pt idx="1001">
                  <c:v>78.9562106419585</c:v>
                </c:pt>
                <c:pt idx="1002">
                  <c:v>79.1441009669569</c:v>
                </c:pt>
                <c:pt idx="1003">
                  <c:v>79.2330101628995</c:v>
                </c:pt>
                <c:pt idx="1004">
                  <c:v>78.9066456486589</c:v>
                </c:pt>
                <c:pt idx="1005">
                  <c:v>78.6165348442438</c:v>
                </c:pt>
                <c:pt idx="1006">
                  <c:v>78.6496194226547</c:v>
                </c:pt>
                <c:pt idx="1007">
                  <c:v>78.8958321306521</c:v>
                </c:pt>
                <c:pt idx="1008">
                  <c:v>79.1525412935949</c:v>
                </c:pt>
                <c:pt idx="1009">
                  <c:v>79.0537198872872</c:v>
                </c:pt>
                <c:pt idx="1010">
                  <c:v>79.0812630062593</c:v>
                </c:pt>
                <c:pt idx="1011">
                  <c:v>79.2023003641616</c:v>
                </c:pt>
                <c:pt idx="1012">
                  <c:v>78.6295461687615</c:v>
                </c:pt>
                <c:pt idx="1013">
                  <c:v>78.5404744096171</c:v>
                </c:pt>
                <c:pt idx="1014">
                  <c:v>78.6386939472484</c:v>
                </c:pt>
                <c:pt idx="1015">
                  <c:v>78.4929425644488</c:v>
                </c:pt>
                <c:pt idx="1016">
                  <c:v>78.7698410798579</c:v>
                </c:pt>
                <c:pt idx="1017">
                  <c:v>78.7150376335071</c:v>
                </c:pt>
                <c:pt idx="1018">
                  <c:v>78.9554379066962</c:v>
                </c:pt>
                <c:pt idx="1019">
                  <c:v>79.0613054585857</c:v>
                </c:pt>
                <c:pt idx="1020">
                  <c:v>78.4458462276717</c:v>
                </c:pt>
                <c:pt idx="1021">
                  <c:v>78.3680442298085</c:v>
                </c:pt>
                <c:pt idx="1022">
                  <c:v>78.5928182732243</c:v>
                </c:pt>
                <c:pt idx="1023">
                  <c:v>78.4179278913539</c:v>
                </c:pt>
                <c:pt idx="1024">
                  <c:v>78.6558645467487</c:v>
                </c:pt>
                <c:pt idx="1025">
                  <c:v>78.9035935917592</c:v>
                </c:pt>
                <c:pt idx="1026">
                  <c:v>78.6861348804585</c:v>
                </c:pt>
                <c:pt idx="1027">
                  <c:v>77.9133513464082</c:v>
                </c:pt>
                <c:pt idx="1028">
                  <c:v>77.580560160559</c:v>
                </c:pt>
                <c:pt idx="1029">
                  <c:v>77.7469051403548</c:v>
                </c:pt>
                <c:pt idx="1030">
                  <c:v>77.920619183193</c:v>
                </c:pt>
                <c:pt idx="1031">
                  <c:v>78.1115073753576</c:v>
                </c:pt>
                <c:pt idx="1032">
                  <c:v>78.1999503408847</c:v>
                </c:pt>
                <c:pt idx="1033">
                  <c:v>78.3111025161427</c:v>
                </c:pt>
                <c:pt idx="1034">
                  <c:v>78.2168032583929</c:v>
                </c:pt>
                <c:pt idx="1035">
                  <c:v>77.9803383314207</c:v>
                </c:pt>
                <c:pt idx="1036">
                  <c:v>77.6203908960236</c:v>
                </c:pt>
                <c:pt idx="1037">
                  <c:v>77.5124165503364</c:v>
                </c:pt>
                <c:pt idx="1038">
                  <c:v>77.573547189042</c:v>
                </c:pt>
                <c:pt idx="1039">
                  <c:v>77.9045885535202</c:v>
                </c:pt>
                <c:pt idx="1040">
                  <c:v>78.4444838909116</c:v>
                </c:pt>
                <c:pt idx="1041">
                  <c:v>78.3634523084668</c:v>
                </c:pt>
                <c:pt idx="1042">
                  <c:v>78.3833678783573</c:v>
                </c:pt>
                <c:pt idx="1043">
                  <c:v>78.0842219918625</c:v>
                </c:pt>
                <c:pt idx="1044">
                  <c:v>78.1528394760402</c:v>
                </c:pt>
                <c:pt idx="1045">
                  <c:v>78.3118148093793</c:v>
                </c:pt>
                <c:pt idx="1046">
                  <c:v>78.3130706446355</c:v>
                </c:pt>
                <c:pt idx="1047">
                  <c:v>78.7817713126943</c:v>
                </c:pt>
                <c:pt idx="1048">
                  <c:v>78.8352418964737</c:v>
                </c:pt>
                <c:pt idx="1049">
                  <c:v>78.986301319803</c:v>
                </c:pt>
                <c:pt idx="1050">
                  <c:v>78.9944792587038</c:v>
                </c:pt>
                <c:pt idx="1051">
                  <c:v>78.8135529115299</c:v>
                </c:pt>
                <c:pt idx="1052">
                  <c:v>78.8770664419587</c:v>
                </c:pt>
                <c:pt idx="1053">
                  <c:v>78.6586998749736</c:v>
                </c:pt>
                <c:pt idx="1054">
                  <c:v>78.6331505402322</c:v>
                </c:pt>
                <c:pt idx="1055">
                  <c:v>79.2277202234936</c:v>
                </c:pt>
                <c:pt idx="1056">
                  <c:v>79.4082710467429</c:v>
                </c:pt>
                <c:pt idx="1057">
                  <c:v>79.4736507609985</c:v>
                </c:pt>
                <c:pt idx="1058">
                  <c:v>79.6770063648002</c:v>
                </c:pt>
                <c:pt idx="1059">
                  <c:v>79.1298855373447</c:v>
                </c:pt>
                <c:pt idx="1060">
                  <c:v>78.9076689130987</c:v>
                </c:pt>
                <c:pt idx="1061">
                  <c:v>78.8686813999208</c:v>
                </c:pt>
                <c:pt idx="1062">
                  <c:v>78.614911602981</c:v>
                </c:pt>
                <c:pt idx="1063">
                  <c:v>78.9142950176246</c:v>
                </c:pt>
                <c:pt idx="1064">
                  <c:v>79.3035339044177</c:v>
                </c:pt>
                <c:pt idx="1065">
                  <c:v>79.3438645836655</c:v>
                </c:pt>
                <c:pt idx="1066">
                  <c:v>79.4258333652375</c:v>
                </c:pt>
                <c:pt idx="1067">
                  <c:v>78.9946306572088</c:v>
                </c:pt>
                <c:pt idx="1068">
                  <c:v>79.1139063883564</c:v>
                </c:pt>
                <c:pt idx="1069">
                  <c:v>78.890700814216</c:v>
                </c:pt>
                <c:pt idx="1070">
                  <c:v>78.6017375961821</c:v>
                </c:pt>
                <c:pt idx="1071">
                  <c:v>79.095547675641</c:v>
                </c:pt>
                <c:pt idx="1072">
                  <c:v>79.4359226440741</c:v>
                </c:pt>
                <c:pt idx="1073">
                  <c:v>79.6486891563434</c:v>
                </c:pt>
                <c:pt idx="1074">
                  <c:v>79.2597085362175</c:v>
                </c:pt>
                <c:pt idx="1075">
                  <c:v>78.8045695165681</c:v>
                </c:pt>
                <c:pt idx="1076">
                  <c:v>78.7573492648522</c:v>
                </c:pt>
                <c:pt idx="1077">
                  <c:v>78.6111699956482</c:v>
                </c:pt>
                <c:pt idx="1078">
                  <c:v>78.5842809191267</c:v>
                </c:pt>
                <c:pt idx="1079">
                  <c:v>78.9787862804151</c:v>
                </c:pt>
                <c:pt idx="1080">
                  <c:v>79.0816731525832</c:v>
                </c:pt>
                <c:pt idx="1081">
                  <c:v>79.0011962401521</c:v>
                </c:pt>
                <c:pt idx="1082">
                  <c:v>78.7385723413641</c:v>
                </c:pt>
                <c:pt idx="1083">
                  <c:v>78.7527593384403</c:v>
                </c:pt>
                <c:pt idx="1084">
                  <c:v>78.6647998941516</c:v>
                </c:pt>
                <c:pt idx="1085">
                  <c:v>78.6180918596195</c:v>
                </c:pt>
                <c:pt idx="1086">
                  <c:v>78.7892885925883</c:v>
                </c:pt>
                <c:pt idx="1087">
                  <c:v>79.0293523699985</c:v>
                </c:pt>
                <c:pt idx="1088">
                  <c:v>78.9216036975294</c:v>
                </c:pt>
                <c:pt idx="1089">
                  <c:v>78.8091433759245</c:v>
                </c:pt>
                <c:pt idx="1090">
                  <c:v>79.0167572627378</c:v>
                </c:pt>
                <c:pt idx="1091">
                  <c:v>78.916714578146</c:v>
                </c:pt>
                <c:pt idx="1092">
                  <c:v>79.0632550193097</c:v>
                </c:pt>
                <c:pt idx="1093">
                  <c:v>79.2376334158221</c:v>
                </c:pt>
                <c:pt idx="1094">
                  <c:v>79.2025939516756</c:v>
                </c:pt>
                <c:pt idx="1095">
                  <c:v>79.5314564915862</c:v>
                </c:pt>
                <c:pt idx="1096">
                  <c:v>79.6502278992178</c:v>
                </c:pt>
                <c:pt idx="1097">
                  <c:v>79.6229668112372</c:v>
                </c:pt>
                <c:pt idx="1098">
                  <c:v>79.6315224743853</c:v>
                </c:pt>
                <c:pt idx="1099">
                  <c:v>79.8394240351289</c:v>
                </c:pt>
                <c:pt idx="1100">
                  <c:v>80.0303490673572</c:v>
                </c:pt>
                <c:pt idx="1101">
                  <c:v>80.1041742691802</c:v>
                </c:pt>
                <c:pt idx="1102">
                  <c:v>80.4120009714986</c:v>
                </c:pt>
                <c:pt idx="1103">
                  <c:v>80.4078370644117</c:v>
                </c:pt>
                <c:pt idx="1104">
                  <c:v>79.9994604485496</c:v>
                </c:pt>
                <c:pt idx="1105">
                  <c:v>79.9007592989256</c:v>
                </c:pt>
                <c:pt idx="1106">
                  <c:v>80.1370379060584</c:v>
                </c:pt>
                <c:pt idx="1107">
                  <c:v>80.4385321802641</c:v>
                </c:pt>
                <c:pt idx="1108">
                  <c:v>80.4971216704393</c:v>
                </c:pt>
                <c:pt idx="1109">
                  <c:v>80.3750814059424</c:v>
                </c:pt>
                <c:pt idx="1110">
                  <c:v>80.4236637500247</c:v>
                </c:pt>
                <c:pt idx="1111">
                  <c:v>80.4124420896541</c:v>
                </c:pt>
                <c:pt idx="1112">
                  <c:v>80.0207573427012</c:v>
                </c:pt>
                <c:pt idx="1113">
                  <c:v>79.8445615980281</c:v>
                </c:pt>
                <c:pt idx="1114">
                  <c:v>80.1725160811139</c:v>
                </c:pt>
                <c:pt idx="1115">
                  <c:v>80.4569095126811</c:v>
                </c:pt>
                <c:pt idx="1116">
                  <c:v>80.6253737265039</c:v>
                </c:pt>
                <c:pt idx="1117">
                  <c:v>80.3844733431689</c:v>
                </c:pt>
                <c:pt idx="1118">
                  <c:v>80.2113702516833</c:v>
                </c:pt>
                <c:pt idx="1119">
                  <c:v>79.8641271505292</c:v>
                </c:pt>
                <c:pt idx="1120">
                  <c:v>79.8412381936173</c:v>
                </c:pt>
                <c:pt idx="1121">
                  <c:v>80.093346834159</c:v>
                </c:pt>
                <c:pt idx="1122">
                  <c:v>80.3909335201418</c:v>
                </c:pt>
                <c:pt idx="1123">
                  <c:v>80.7200948337522</c:v>
                </c:pt>
                <c:pt idx="1124">
                  <c:v>80.3397801033991</c:v>
                </c:pt>
                <c:pt idx="1125">
                  <c:v>80.1782534705886</c:v>
                </c:pt>
                <c:pt idx="1126">
                  <c:v>80.0223496517334</c:v>
                </c:pt>
                <c:pt idx="1127">
                  <c:v>79.4581204418633</c:v>
                </c:pt>
                <c:pt idx="1128">
                  <c:v>79.3693990922995</c:v>
                </c:pt>
                <c:pt idx="1129">
                  <c:v>79.6821073591205</c:v>
                </c:pt>
                <c:pt idx="1130">
                  <c:v>79.9020224397518</c:v>
                </c:pt>
                <c:pt idx="1131">
                  <c:v>80.3905906949092</c:v>
                </c:pt>
                <c:pt idx="1132">
                  <c:v>79.7630936769029</c:v>
                </c:pt>
                <c:pt idx="1133">
                  <c:v>79.6170123561796</c:v>
                </c:pt>
                <c:pt idx="1134">
                  <c:v>80.0032143725328</c:v>
                </c:pt>
                <c:pt idx="1135">
                  <c:v>79.6260383663423</c:v>
                </c:pt>
                <c:pt idx="1136">
                  <c:v>79.8987585120343</c:v>
                </c:pt>
                <c:pt idx="1137">
                  <c:v>80.2061209171553</c:v>
                </c:pt>
                <c:pt idx="1138">
                  <c:v>79.8518780197888</c:v>
                </c:pt>
                <c:pt idx="1139">
                  <c:v>79.8433917048365</c:v>
                </c:pt>
                <c:pt idx="1140">
                  <c:v>79.9373251505889</c:v>
                </c:pt>
                <c:pt idx="1141">
                  <c:v>79.9228695610086</c:v>
                </c:pt>
                <c:pt idx="1142">
                  <c:v>80.2111720212795</c:v>
                </c:pt>
                <c:pt idx="1143">
                  <c:v>80.5145064748508</c:v>
                </c:pt>
                <c:pt idx="1144">
                  <c:v>80.4290392059071</c:v>
                </c:pt>
                <c:pt idx="1145">
                  <c:v>80.0773874871228</c:v>
                </c:pt>
                <c:pt idx="1146">
                  <c:v>79.9920289597291</c:v>
                </c:pt>
                <c:pt idx="1147">
                  <c:v>80.340245275111</c:v>
                </c:pt>
                <c:pt idx="1148">
                  <c:v>80.418086708595</c:v>
                </c:pt>
                <c:pt idx="1149">
                  <c:v>80.8670137070876</c:v>
                </c:pt>
                <c:pt idx="1150">
                  <c:v>81.0505963596868</c:v>
                </c:pt>
                <c:pt idx="1151">
                  <c:v>80.8825130244854</c:v>
                </c:pt>
                <c:pt idx="1152">
                  <c:v>80.9197824002164</c:v>
                </c:pt>
                <c:pt idx="1153">
                  <c:v>80.5886941091256</c:v>
                </c:pt>
                <c:pt idx="1154">
                  <c:v>80.5864185240122</c:v>
                </c:pt>
                <c:pt idx="1155">
                  <c:v>80.6642891038579</c:v>
                </c:pt>
                <c:pt idx="1156">
                  <c:v>81.2276666282405</c:v>
                </c:pt>
                <c:pt idx="1157">
                  <c:v>81.5847681547616</c:v>
                </c:pt>
                <c:pt idx="1158">
                  <c:v>81.488790343848</c:v>
                </c:pt>
                <c:pt idx="1159">
                  <c:v>81.2244874718667</c:v>
                </c:pt>
                <c:pt idx="1160">
                  <c:v>80.7497897158795</c:v>
                </c:pt>
                <c:pt idx="1161">
                  <c:v>80.6358580732868</c:v>
                </c:pt>
                <c:pt idx="1162">
                  <c:v>80.6923273201461</c:v>
                </c:pt>
                <c:pt idx="1163">
                  <c:v>81.0582254264839</c:v>
                </c:pt>
                <c:pt idx="1164">
                  <c:v>81.2632025011232</c:v>
                </c:pt>
                <c:pt idx="1165">
                  <c:v>81.0231337854833</c:v>
                </c:pt>
                <c:pt idx="1166">
                  <c:v>80.7511357096315</c:v>
                </c:pt>
                <c:pt idx="1167">
                  <c:v>80.6675834240128</c:v>
                </c:pt>
                <c:pt idx="1168">
                  <c:v>80.6351919817241</c:v>
                </c:pt>
                <c:pt idx="1169">
                  <c:v>80.9584662089134</c:v>
                </c:pt>
                <c:pt idx="1170">
                  <c:v>81.0800461073855</c:v>
                </c:pt>
                <c:pt idx="1171">
                  <c:v>81.0442386570732</c:v>
                </c:pt>
                <c:pt idx="1172">
                  <c:v>81.1077293572117</c:v>
                </c:pt>
                <c:pt idx="1173">
                  <c:v>80.8803893740559</c:v>
                </c:pt>
                <c:pt idx="1174">
                  <c:v>80.7132548396888</c:v>
                </c:pt>
                <c:pt idx="1175">
                  <c:v>80.885506158379</c:v>
                </c:pt>
                <c:pt idx="1176">
                  <c:v>80.8624705673162</c:v>
                </c:pt>
                <c:pt idx="1177">
                  <c:v>80.6356886044117</c:v>
                </c:pt>
                <c:pt idx="1178">
                  <c:v>80.5132934080102</c:v>
                </c:pt>
                <c:pt idx="1179">
                  <c:v>80.4765913016259</c:v>
                </c:pt>
                <c:pt idx="1180">
                  <c:v>80.3462069420722</c:v>
                </c:pt>
                <c:pt idx="1181">
                  <c:v>80.5319584202833</c:v>
                </c:pt>
                <c:pt idx="1182">
                  <c:v>80.743086527157</c:v>
                </c:pt>
                <c:pt idx="1183">
                  <c:v>80.6237790526764</c:v>
                </c:pt>
                <c:pt idx="1184">
                  <c:v>80.4365627330967</c:v>
                </c:pt>
                <c:pt idx="1185">
                  <c:v>80.4351197603189</c:v>
                </c:pt>
                <c:pt idx="1186">
                  <c:v>80.3660594105961</c:v>
                </c:pt>
                <c:pt idx="1187">
                  <c:v>80.6106114475109</c:v>
                </c:pt>
                <c:pt idx="1188">
                  <c:v>80.8805559704263</c:v>
                </c:pt>
                <c:pt idx="1189">
                  <c:v>80.7273832984244</c:v>
                </c:pt>
                <c:pt idx="1190">
                  <c:v>80.5245735902798</c:v>
                </c:pt>
                <c:pt idx="1191">
                  <c:v>80.5792219135181</c:v>
                </c:pt>
                <c:pt idx="1192">
                  <c:v>80.9365637235798</c:v>
                </c:pt>
                <c:pt idx="1193">
                  <c:v>81.0907611941574</c:v>
                </c:pt>
                <c:pt idx="1194">
                  <c:v>81.2643965268706</c:v>
                </c:pt>
                <c:pt idx="1195">
                  <c:v>81.1512374980006</c:v>
                </c:pt>
                <c:pt idx="1196">
                  <c:v>81.0298144348886</c:v>
                </c:pt>
                <c:pt idx="1197">
                  <c:v>81.1652228245599</c:v>
                </c:pt>
                <c:pt idx="1198">
                  <c:v>81.298972373888</c:v>
                </c:pt>
                <c:pt idx="1199">
                  <c:v>81.6054680180393</c:v>
                </c:pt>
                <c:pt idx="1200">
                  <c:v>81.83123822837</c:v>
                </c:pt>
                <c:pt idx="1201">
                  <c:v>81.4454274523308</c:v>
                </c:pt>
                <c:pt idx="1202">
                  <c:v>81.4437490118985</c:v>
                </c:pt>
                <c:pt idx="1203">
                  <c:v>81.7196567596717</c:v>
                </c:pt>
                <c:pt idx="1204">
                  <c:v>81.879000728956</c:v>
                </c:pt>
                <c:pt idx="1205">
                  <c:v>81.925198869379</c:v>
                </c:pt>
                <c:pt idx="1206">
                  <c:v>81.6892085295597</c:v>
                </c:pt>
                <c:pt idx="1207">
                  <c:v>81.677553112852</c:v>
                </c:pt>
                <c:pt idx="1208">
                  <c:v>81.8847699647339</c:v>
                </c:pt>
                <c:pt idx="1209">
                  <c:v>81.9056088114594</c:v>
                </c:pt>
                <c:pt idx="1210">
                  <c:v>81.9931486116657</c:v>
                </c:pt>
                <c:pt idx="1211">
                  <c:v>81.8393929792759</c:v>
                </c:pt>
                <c:pt idx="1212">
                  <c:v>81.5841571862693</c:v>
                </c:pt>
                <c:pt idx="1213">
                  <c:v>81.6560742730791</c:v>
                </c:pt>
                <c:pt idx="1214">
                  <c:v>81.6112522464591</c:v>
                </c:pt>
                <c:pt idx="1215">
                  <c:v>81.714339184787</c:v>
                </c:pt>
                <c:pt idx="1216">
                  <c:v>81.9233299978566</c:v>
                </c:pt>
                <c:pt idx="1217">
                  <c:v>81.9441356975609</c:v>
                </c:pt>
                <c:pt idx="1218">
                  <c:v>81.8105655478065</c:v>
                </c:pt>
                <c:pt idx="1219">
                  <c:v>81.5362114293677</c:v>
                </c:pt>
                <c:pt idx="1220">
                  <c:v>81.5721936567411</c:v>
                </c:pt>
                <c:pt idx="1221">
                  <c:v>81.5215199001743</c:v>
                </c:pt>
                <c:pt idx="1222">
                  <c:v>81.7696601181238</c:v>
                </c:pt>
                <c:pt idx="1223">
                  <c:v>82.0130868187201</c:v>
                </c:pt>
                <c:pt idx="1224">
                  <c:v>81.8010132472083</c:v>
                </c:pt>
                <c:pt idx="1225">
                  <c:v>81.4950079825665</c:v>
                </c:pt>
                <c:pt idx="1226">
                  <c:v>81.0748671469009</c:v>
                </c:pt>
                <c:pt idx="1227">
                  <c:v>80.8581420504262</c:v>
                </c:pt>
                <c:pt idx="1228">
                  <c:v>81.0012574648983</c:v>
                </c:pt>
                <c:pt idx="1229">
                  <c:v>81.2888838531704</c:v>
                </c:pt>
                <c:pt idx="1230">
                  <c:v>81.5001247955669</c:v>
                </c:pt>
                <c:pt idx="1231">
                  <c:v>81.2724795797263</c:v>
                </c:pt>
                <c:pt idx="1232">
                  <c:v>81.0297908927195</c:v>
                </c:pt>
                <c:pt idx="1233">
                  <c:v>80.9833540252758</c:v>
                </c:pt>
                <c:pt idx="1234">
                  <c:v>81.0613606122449</c:v>
                </c:pt>
                <c:pt idx="1235">
                  <c:v>81.2117277710133</c:v>
                </c:pt>
                <c:pt idx="1236">
                  <c:v>81.1404557922238</c:v>
                </c:pt>
                <c:pt idx="1237">
                  <c:v>81.0316615134086</c:v>
                </c:pt>
                <c:pt idx="1238">
                  <c:v>80.9175491922924</c:v>
                </c:pt>
                <c:pt idx="1239">
                  <c:v>80.8630087612762</c:v>
                </c:pt>
                <c:pt idx="1240">
                  <c:v>80.9725679042852</c:v>
                </c:pt>
                <c:pt idx="1241">
                  <c:v>80.9624480910975</c:v>
                </c:pt>
                <c:pt idx="1242">
                  <c:v>81.1115856980419</c:v>
                </c:pt>
                <c:pt idx="1243">
                  <c:v>81.5096500005087</c:v>
                </c:pt>
                <c:pt idx="1244">
                  <c:v>81.4296096166561</c:v>
                </c:pt>
                <c:pt idx="1245">
                  <c:v>81.3134842682602</c:v>
                </c:pt>
                <c:pt idx="1246">
                  <c:v>81.4565540001484</c:v>
                </c:pt>
                <c:pt idx="1247">
                  <c:v>81.4729523165233</c:v>
                </c:pt>
                <c:pt idx="1248">
                  <c:v>81.8282418121044</c:v>
                </c:pt>
                <c:pt idx="1249">
                  <c:v>81.999188884494</c:v>
                </c:pt>
                <c:pt idx="1250">
                  <c:v>81.5401712967617</c:v>
                </c:pt>
                <c:pt idx="1251">
                  <c:v>81.5824931768536</c:v>
                </c:pt>
                <c:pt idx="1252">
                  <c:v>82.0910433275565</c:v>
                </c:pt>
                <c:pt idx="1253">
                  <c:v>82.153361604515</c:v>
                </c:pt>
                <c:pt idx="1254">
                  <c:v>81.9779318681749</c:v>
                </c:pt>
                <c:pt idx="1255">
                  <c:v>81.9521976430855</c:v>
                </c:pt>
                <c:pt idx="1256">
                  <c:v>82.00013973963</c:v>
                </c:pt>
                <c:pt idx="1257">
                  <c:v>82.2093239960412</c:v>
                </c:pt>
                <c:pt idx="1258">
                  <c:v>82.2571434597227</c:v>
                </c:pt>
                <c:pt idx="1259">
                  <c:v>81.7791778948564</c:v>
                </c:pt>
                <c:pt idx="1260">
                  <c:v>81.8174252343206</c:v>
                </c:pt>
                <c:pt idx="1261">
                  <c:v>82.2620569440684</c:v>
                </c:pt>
                <c:pt idx="1262">
                  <c:v>82.3031942998436</c:v>
                </c:pt>
                <c:pt idx="1263">
                  <c:v>82.1894148597238</c:v>
                </c:pt>
                <c:pt idx="1264">
                  <c:v>82.036703012266</c:v>
                </c:pt>
                <c:pt idx="1265">
                  <c:v>81.9405801251651</c:v>
                </c:pt>
                <c:pt idx="1266">
                  <c:v>82.0359010742324</c:v>
                </c:pt>
                <c:pt idx="1267">
                  <c:v>82.1048278832579</c:v>
                </c:pt>
                <c:pt idx="1268">
                  <c:v>81.9582023659319</c:v>
                </c:pt>
                <c:pt idx="1269">
                  <c:v>81.8074345826319</c:v>
                </c:pt>
                <c:pt idx="1270">
                  <c:v>81.766189631288</c:v>
                </c:pt>
                <c:pt idx="1271">
                  <c:v>81.7398777350472</c:v>
                </c:pt>
                <c:pt idx="1272">
                  <c:v>82.0773945058988</c:v>
                </c:pt>
                <c:pt idx="1273">
                  <c:v>82.4811733717482</c:v>
                </c:pt>
                <c:pt idx="1274">
                  <c:v>82.2379246488164</c:v>
                </c:pt>
                <c:pt idx="1275">
                  <c:v>81.723535153276</c:v>
                </c:pt>
                <c:pt idx="1276">
                  <c:v>81.3910760537478</c:v>
                </c:pt>
                <c:pt idx="1277">
                  <c:v>81.1959746101654</c:v>
                </c:pt>
                <c:pt idx="1278">
                  <c:v>81.454826542188</c:v>
                </c:pt>
                <c:pt idx="1279">
                  <c:v>81.8370195260774</c:v>
                </c:pt>
                <c:pt idx="1280">
                  <c:v>81.7796203420205</c:v>
                </c:pt>
                <c:pt idx="1281">
                  <c:v>81.9394471402633</c:v>
                </c:pt>
                <c:pt idx="1282">
                  <c:v>81.6542695024796</c:v>
                </c:pt>
                <c:pt idx="1283">
                  <c:v>81.2913824380482</c:v>
                </c:pt>
                <c:pt idx="1284">
                  <c:v>81.4021608067876</c:v>
                </c:pt>
                <c:pt idx="1285">
                  <c:v>81.4762000605389</c:v>
                </c:pt>
                <c:pt idx="1286">
                  <c:v>81.474344007867</c:v>
                </c:pt>
                <c:pt idx="1287">
                  <c:v>81.8452169911267</c:v>
                </c:pt>
                <c:pt idx="1288">
                  <c:v>81.8739676687341</c:v>
                </c:pt>
                <c:pt idx="1289">
                  <c:v>81.5968494618049</c:v>
                </c:pt>
                <c:pt idx="1290">
                  <c:v>81.686309665775</c:v>
                </c:pt>
                <c:pt idx="1291">
                  <c:v>81.9821688617122</c:v>
                </c:pt>
                <c:pt idx="1292">
                  <c:v>82.0670305276958</c:v>
                </c:pt>
                <c:pt idx="1293">
                  <c:v>81.836603918207</c:v>
                </c:pt>
                <c:pt idx="1294">
                  <c:v>81.5585889243224</c:v>
                </c:pt>
                <c:pt idx="1295">
                  <c:v>81.7589052191412</c:v>
                </c:pt>
                <c:pt idx="1296">
                  <c:v>82.4419577765258</c:v>
                </c:pt>
                <c:pt idx="1297">
                  <c:v>82.6939167294439</c:v>
                </c:pt>
                <c:pt idx="1298">
                  <c:v>82.3603306292105</c:v>
                </c:pt>
                <c:pt idx="1299">
                  <c:v>82.3323814373023</c:v>
                </c:pt>
                <c:pt idx="1300">
                  <c:v>82.6414553973245</c:v>
                </c:pt>
                <c:pt idx="1301">
                  <c:v>82.7218484261189</c:v>
                </c:pt>
                <c:pt idx="1302">
                  <c:v>82.6427822650432</c:v>
                </c:pt>
                <c:pt idx="1303">
                  <c:v>82.6932830583355</c:v>
                </c:pt>
                <c:pt idx="1304">
                  <c:v>82.7288090800208</c:v>
                </c:pt>
                <c:pt idx="1305">
                  <c:v>82.8149268225065</c:v>
                </c:pt>
                <c:pt idx="1306">
                  <c:v>83.1154318596506</c:v>
                </c:pt>
                <c:pt idx="1307">
                  <c:v>83.0894214289237</c:v>
                </c:pt>
                <c:pt idx="1308">
                  <c:v>82.8903543159284</c:v>
                </c:pt>
                <c:pt idx="1309">
                  <c:v>82.726920346702</c:v>
                </c:pt>
                <c:pt idx="1310">
                  <c:v>82.7333188518297</c:v>
                </c:pt>
                <c:pt idx="1311">
                  <c:v>82.984078862959</c:v>
                </c:pt>
                <c:pt idx="1312">
                  <c:v>82.90870737616</c:v>
                </c:pt>
                <c:pt idx="1313">
                  <c:v>83.0935555056641</c:v>
                </c:pt>
                <c:pt idx="1314">
                  <c:v>82.8515236792734</c:v>
                </c:pt>
                <c:pt idx="1315">
                  <c:v>82.751846869622</c:v>
                </c:pt>
                <c:pt idx="1316">
                  <c:v>82.7731944120142</c:v>
                </c:pt>
                <c:pt idx="1317">
                  <c:v>82.744169356533</c:v>
                </c:pt>
                <c:pt idx="1318">
                  <c:v>83.105062100609</c:v>
                </c:pt>
                <c:pt idx="1319">
                  <c:v>83.174123580881</c:v>
                </c:pt>
                <c:pt idx="1320">
                  <c:v>82.9906767247822</c:v>
                </c:pt>
                <c:pt idx="1321">
                  <c:v>82.8206848285047</c:v>
                </c:pt>
                <c:pt idx="1322">
                  <c:v>82.952117455352</c:v>
                </c:pt>
                <c:pt idx="1323">
                  <c:v>83.1375327353766</c:v>
                </c:pt>
                <c:pt idx="1324">
                  <c:v>83.0105061480419</c:v>
                </c:pt>
                <c:pt idx="1325">
                  <c:v>82.9454199047473</c:v>
                </c:pt>
                <c:pt idx="1326">
                  <c:v>82.8848023738434</c:v>
                </c:pt>
                <c:pt idx="1327">
                  <c:v>82.5123053574291</c:v>
                </c:pt>
                <c:pt idx="1328">
                  <c:v>82.39329516447</c:v>
                </c:pt>
                <c:pt idx="1329">
                  <c:v>82.6190556741899</c:v>
                </c:pt>
                <c:pt idx="1330">
                  <c:v>82.4558243324773</c:v>
                </c:pt>
                <c:pt idx="1331">
                  <c:v>82.6256434007446</c:v>
                </c:pt>
                <c:pt idx="1332">
                  <c:v>82.7414405124545</c:v>
                </c:pt>
                <c:pt idx="1333">
                  <c:v>82.557379722443</c:v>
                </c:pt>
                <c:pt idx="1334">
                  <c:v>82.876451246333</c:v>
                </c:pt>
                <c:pt idx="1335">
                  <c:v>82.9128663356814</c:v>
                </c:pt>
                <c:pt idx="1336">
                  <c:v>82.8483957021202</c:v>
                </c:pt>
                <c:pt idx="1337">
                  <c:v>82.8326969076209</c:v>
                </c:pt>
                <c:pt idx="1338">
                  <c:v>82.6762788690501</c:v>
                </c:pt>
                <c:pt idx="1339">
                  <c:v>82.5199919700129</c:v>
                </c:pt>
                <c:pt idx="1340">
                  <c:v>82.7543526090103</c:v>
                </c:pt>
                <c:pt idx="1341">
                  <c:v>83.2283730497236</c:v>
                </c:pt>
                <c:pt idx="1342">
                  <c:v>83.2088355264651</c:v>
                </c:pt>
                <c:pt idx="1343">
                  <c:v>83.0579437935084</c:v>
                </c:pt>
                <c:pt idx="1344">
                  <c:v>83.073178265746</c:v>
                </c:pt>
                <c:pt idx="1345">
                  <c:v>83.2923204167852</c:v>
                </c:pt>
                <c:pt idx="1346">
                  <c:v>83.8565920469263</c:v>
                </c:pt>
                <c:pt idx="1347">
                  <c:v>83.7403607980175</c:v>
                </c:pt>
                <c:pt idx="1348">
                  <c:v>83.5236668680408</c:v>
                </c:pt>
                <c:pt idx="1349">
                  <c:v>83.6139488797727</c:v>
                </c:pt>
                <c:pt idx="1350">
                  <c:v>83.7873471533774</c:v>
                </c:pt>
                <c:pt idx="1351">
                  <c:v>83.9711594160867</c:v>
                </c:pt>
                <c:pt idx="1352">
                  <c:v>84.0774607389554</c:v>
                </c:pt>
                <c:pt idx="1353">
                  <c:v>83.9910365881837</c:v>
                </c:pt>
                <c:pt idx="1354">
                  <c:v>83.9646376200894</c:v>
                </c:pt>
                <c:pt idx="1355">
                  <c:v>84.365535110997</c:v>
                </c:pt>
                <c:pt idx="1356">
                  <c:v>84.28627834198</c:v>
                </c:pt>
                <c:pt idx="1357">
                  <c:v>84.2855770658172</c:v>
                </c:pt>
                <c:pt idx="1358">
                  <c:v>84.1405577069715</c:v>
                </c:pt>
                <c:pt idx="1359">
                  <c:v>84.2747300274096</c:v>
                </c:pt>
                <c:pt idx="1360">
                  <c:v>84.4273171951331</c:v>
                </c:pt>
                <c:pt idx="1361">
                  <c:v>84.3170043628003</c:v>
                </c:pt>
                <c:pt idx="1362">
                  <c:v>84.1604318300079</c:v>
                </c:pt>
                <c:pt idx="1363">
                  <c:v>84.0740359379882</c:v>
                </c:pt>
                <c:pt idx="1364">
                  <c:v>84.3307292420876</c:v>
                </c:pt>
                <c:pt idx="1365">
                  <c:v>84.4823211487616</c:v>
                </c:pt>
                <c:pt idx="1366">
                  <c:v>84.4281262358061</c:v>
                </c:pt>
                <c:pt idx="1367">
                  <c:v>84.4270172389827</c:v>
                </c:pt>
                <c:pt idx="1368">
                  <c:v>84.0797502350584</c:v>
                </c:pt>
                <c:pt idx="1369">
                  <c:v>83.9302020469676</c:v>
                </c:pt>
                <c:pt idx="1370">
                  <c:v>84.0816739752748</c:v>
                </c:pt>
                <c:pt idx="1371">
                  <c:v>84.4040817078276</c:v>
                </c:pt>
                <c:pt idx="1372">
                  <c:v>84.756652893463</c:v>
                </c:pt>
                <c:pt idx="1373">
                  <c:v>84.6512714486084</c:v>
                </c:pt>
                <c:pt idx="1374">
                  <c:v>84.3089147822849</c:v>
                </c:pt>
                <c:pt idx="1375">
                  <c:v>84.0480546035448</c:v>
                </c:pt>
                <c:pt idx="1376">
                  <c:v>83.809070534533</c:v>
                </c:pt>
                <c:pt idx="1377">
                  <c:v>83.9201196725533</c:v>
                </c:pt>
                <c:pt idx="1378">
                  <c:v>84.3309103188179</c:v>
                </c:pt>
                <c:pt idx="1379">
                  <c:v>84.3361016461163</c:v>
                </c:pt>
                <c:pt idx="1380">
                  <c:v>84.0633624269927</c:v>
                </c:pt>
                <c:pt idx="1381">
                  <c:v>84.0423215707042</c:v>
                </c:pt>
                <c:pt idx="1382">
                  <c:v>83.8589469850209</c:v>
                </c:pt>
                <c:pt idx="1383">
                  <c:v>83.8164294360486</c:v>
                </c:pt>
                <c:pt idx="1384">
                  <c:v>84.0923094691591</c:v>
                </c:pt>
                <c:pt idx="1385">
                  <c:v>84.1234238441523</c:v>
                </c:pt>
                <c:pt idx="1386">
                  <c:v>83.6852933706782</c:v>
                </c:pt>
                <c:pt idx="1387">
                  <c:v>83.7929289159924</c:v>
                </c:pt>
                <c:pt idx="1388">
                  <c:v>84.139326406929</c:v>
                </c:pt>
                <c:pt idx="1389">
                  <c:v>84.1234954796265</c:v>
                </c:pt>
                <c:pt idx="1390">
                  <c:v>84.0459085673216</c:v>
                </c:pt>
                <c:pt idx="1391">
                  <c:v>83.9828487333392</c:v>
                </c:pt>
                <c:pt idx="1392">
                  <c:v>84.0342299307193</c:v>
                </c:pt>
                <c:pt idx="1393">
                  <c:v>84.3361721437458</c:v>
                </c:pt>
                <c:pt idx="1394">
                  <c:v>84.2731421680938</c:v>
                </c:pt>
                <c:pt idx="1395">
                  <c:v>84.2917641338177</c:v>
                </c:pt>
                <c:pt idx="1396">
                  <c:v>84.3971307722408</c:v>
                </c:pt>
                <c:pt idx="1397">
                  <c:v>84.4372996269212</c:v>
                </c:pt>
                <c:pt idx="1398">
                  <c:v>84.6757075881288</c:v>
                </c:pt>
                <c:pt idx="1399">
                  <c:v>84.710045334506</c:v>
                </c:pt>
                <c:pt idx="1400">
                  <c:v>84.5227945639543</c:v>
                </c:pt>
                <c:pt idx="1401">
                  <c:v>84.7236797582767</c:v>
                </c:pt>
                <c:pt idx="1402">
                  <c:v>85.2518018956246</c:v>
                </c:pt>
                <c:pt idx="1403">
                  <c:v>85.2416051721552</c:v>
                </c:pt>
                <c:pt idx="1404">
                  <c:v>84.7643704362725</c:v>
                </c:pt>
                <c:pt idx="1405">
                  <c:v>84.7976594590792</c:v>
                </c:pt>
                <c:pt idx="1406">
                  <c:v>84.8688463354703</c:v>
                </c:pt>
                <c:pt idx="1407">
                  <c:v>85.2943684695695</c:v>
                </c:pt>
                <c:pt idx="1408">
                  <c:v>85.3426270605118</c:v>
                </c:pt>
                <c:pt idx="1409">
                  <c:v>85.169469026044</c:v>
                </c:pt>
                <c:pt idx="1410">
                  <c:v>84.8665045458021</c:v>
                </c:pt>
                <c:pt idx="1411">
                  <c:v>84.8508494281095</c:v>
                </c:pt>
                <c:pt idx="1412">
                  <c:v>85.0452285421063</c:v>
                </c:pt>
                <c:pt idx="1413">
                  <c:v>85.2029513801179</c:v>
                </c:pt>
                <c:pt idx="1414">
                  <c:v>85.4184613869704</c:v>
                </c:pt>
                <c:pt idx="1415">
                  <c:v>85.0957699348107</c:v>
                </c:pt>
                <c:pt idx="1416">
                  <c:v>84.8833996351015</c:v>
                </c:pt>
                <c:pt idx="1417">
                  <c:v>84.7804852343769</c:v>
                </c:pt>
                <c:pt idx="1418">
                  <c:v>85.0540241665673</c:v>
                </c:pt>
                <c:pt idx="1419">
                  <c:v>85.4153455473901</c:v>
                </c:pt>
                <c:pt idx="1420">
                  <c:v>85.4497279991433</c:v>
                </c:pt>
                <c:pt idx="1421">
                  <c:v>85.1309150664109</c:v>
                </c:pt>
                <c:pt idx="1422">
                  <c:v>85.0219238581063</c:v>
                </c:pt>
                <c:pt idx="1423">
                  <c:v>84.8962031130207</c:v>
                </c:pt>
                <c:pt idx="1424">
                  <c:v>84.8256860246829</c:v>
                </c:pt>
                <c:pt idx="1425">
                  <c:v>85.0589219088064</c:v>
                </c:pt>
                <c:pt idx="1426">
                  <c:v>84.9092602892876</c:v>
                </c:pt>
                <c:pt idx="1427">
                  <c:v>84.5918311162236</c:v>
                </c:pt>
                <c:pt idx="1428">
                  <c:v>84.4431772666804</c:v>
                </c:pt>
                <c:pt idx="1429">
                  <c:v>84.5963422927048</c:v>
                </c:pt>
                <c:pt idx="1430">
                  <c:v>84.638513761386</c:v>
                </c:pt>
                <c:pt idx="1431">
                  <c:v>84.827939449941</c:v>
                </c:pt>
                <c:pt idx="1432">
                  <c:v>84.6734670209686</c:v>
                </c:pt>
                <c:pt idx="1433">
                  <c:v>84.44745375464</c:v>
                </c:pt>
                <c:pt idx="1434">
                  <c:v>84.4630160233169</c:v>
                </c:pt>
                <c:pt idx="1435">
                  <c:v>84.2976369848343</c:v>
                </c:pt>
                <c:pt idx="1436">
                  <c:v>84.3521271008498</c:v>
                </c:pt>
                <c:pt idx="1437">
                  <c:v>84.6639696003444</c:v>
                </c:pt>
                <c:pt idx="1438">
                  <c:v>84.8142268719366</c:v>
                </c:pt>
                <c:pt idx="1439">
                  <c:v>84.9208032053124</c:v>
                </c:pt>
                <c:pt idx="1440">
                  <c:v>84.6522092476405</c:v>
                </c:pt>
                <c:pt idx="1441">
                  <c:v>84.5972477292085</c:v>
                </c:pt>
                <c:pt idx="1442">
                  <c:v>84.7445896150782</c:v>
                </c:pt>
                <c:pt idx="1443">
                  <c:v>84.5127512198727</c:v>
                </c:pt>
                <c:pt idx="1444">
                  <c:v>84.8705596355776</c:v>
                </c:pt>
                <c:pt idx="1445">
                  <c:v>85.0954715560531</c:v>
                </c:pt>
                <c:pt idx="1446">
                  <c:v>85.1902200949624</c:v>
                </c:pt>
                <c:pt idx="1447">
                  <c:v>85.5524170902178</c:v>
                </c:pt>
                <c:pt idx="1448">
                  <c:v>85.4429024611788</c:v>
                </c:pt>
                <c:pt idx="1449">
                  <c:v>85.5498690532063</c:v>
                </c:pt>
                <c:pt idx="1450">
                  <c:v>85.704713099302</c:v>
                </c:pt>
                <c:pt idx="1451">
                  <c:v>85.589390211408</c:v>
                </c:pt>
                <c:pt idx="1452">
                  <c:v>85.5018357638899</c:v>
                </c:pt>
                <c:pt idx="1453">
                  <c:v>85.7136618211035</c:v>
                </c:pt>
                <c:pt idx="1454">
                  <c:v>85.6020458325066</c:v>
                </c:pt>
                <c:pt idx="1455">
                  <c:v>85.8314746475021</c:v>
                </c:pt>
                <c:pt idx="1456">
                  <c:v>86.107862441482</c:v>
                </c:pt>
                <c:pt idx="1457">
                  <c:v>85.8787211186617</c:v>
                </c:pt>
                <c:pt idx="1458">
                  <c:v>85.6633433080357</c:v>
                </c:pt>
                <c:pt idx="1459">
                  <c:v>85.55753649404</c:v>
                </c:pt>
                <c:pt idx="1460">
                  <c:v>85.4674557089045</c:v>
                </c:pt>
                <c:pt idx="1461">
                  <c:v>85.8906597673062</c:v>
                </c:pt>
                <c:pt idx="1462">
                  <c:v>85.975001209038</c:v>
                </c:pt>
                <c:pt idx="1463">
                  <c:v>85.8165930856821</c:v>
                </c:pt>
                <c:pt idx="1464">
                  <c:v>85.8704190573042</c:v>
                </c:pt>
                <c:pt idx="1465">
                  <c:v>85.8823387725032</c:v>
                </c:pt>
                <c:pt idx="1466">
                  <c:v>85.4416461435654</c:v>
                </c:pt>
                <c:pt idx="1467">
                  <c:v>85.3810637014681</c:v>
                </c:pt>
                <c:pt idx="1468">
                  <c:v>85.7636625493361</c:v>
                </c:pt>
                <c:pt idx="1469">
                  <c:v>85.8800976586741</c:v>
                </c:pt>
                <c:pt idx="1470">
                  <c:v>86.0071930082869</c:v>
                </c:pt>
                <c:pt idx="1471">
                  <c:v>85.573765366992</c:v>
                </c:pt>
                <c:pt idx="1472">
                  <c:v>85.5832546906228</c:v>
                </c:pt>
                <c:pt idx="1473">
                  <c:v>85.6855493828294</c:v>
                </c:pt>
                <c:pt idx="1474">
                  <c:v>85.4493662625546</c:v>
                </c:pt>
                <c:pt idx="1475">
                  <c:v>85.6757054547058</c:v>
                </c:pt>
                <c:pt idx="1476">
                  <c:v>85.5552655489818</c:v>
                </c:pt>
                <c:pt idx="1477">
                  <c:v>85.241775898923</c:v>
                </c:pt>
                <c:pt idx="1478">
                  <c:v>85.3815001355885</c:v>
                </c:pt>
                <c:pt idx="1479">
                  <c:v>85.2756499593264</c:v>
                </c:pt>
                <c:pt idx="1480">
                  <c:v>85.4415904425094</c:v>
                </c:pt>
                <c:pt idx="1481">
                  <c:v>85.6489211945791</c:v>
                </c:pt>
                <c:pt idx="1482">
                  <c:v>85.2917156281535</c:v>
                </c:pt>
                <c:pt idx="1483">
                  <c:v>85.0080720346986</c:v>
                </c:pt>
                <c:pt idx="1484">
                  <c:v>85.0116930610615</c:v>
                </c:pt>
                <c:pt idx="1485">
                  <c:v>85.0405754352472</c:v>
                </c:pt>
                <c:pt idx="1486">
                  <c:v>85.3226092518606</c:v>
                </c:pt>
                <c:pt idx="1487">
                  <c:v>85.4269683100145</c:v>
                </c:pt>
                <c:pt idx="1488">
                  <c:v>85.4897873292024</c:v>
                </c:pt>
                <c:pt idx="1489">
                  <c:v>85.2880721947123</c:v>
                </c:pt>
                <c:pt idx="1490">
                  <c:v>85.1046972459717</c:v>
                </c:pt>
                <c:pt idx="1491">
                  <c:v>84.9861239218124</c:v>
                </c:pt>
                <c:pt idx="1492">
                  <c:v>85.0685955327204</c:v>
                </c:pt>
                <c:pt idx="1493">
                  <c:v>85.6674460798829</c:v>
                </c:pt>
                <c:pt idx="1494">
                  <c:v>85.6755766021631</c:v>
                </c:pt>
                <c:pt idx="1495">
                  <c:v>85.6890302572373</c:v>
                </c:pt>
                <c:pt idx="1496">
                  <c:v>85.9933359145439</c:v>
                </c:pt>
                <c:pt idx="1497">
                  <c:v>86.0591012315122</c:v>
                </c:pt>
                <c:pt idx="1498">
                  <c:v>85.8803178715225</c:v>
                </c:pt>
                <c:pt idx="1499">
                  <c:v>85.7798955224886</c:v>
                </c:pt>
                <c:pt idx="1500">
                  <c:v>85.9409465211688</c:v>
                </c:pt>
                <c:pt idx="1501">
                  <c:v>86.2203646972287</c:v>
                </c:pt>
                <c:pt idx="1502">
                  <c:v>86.6188237760004</c:v>
                </c:pt>
                <c:pt idx="1503">
                  <c:v>86.6308233043535</c:v>
                </c:pt>
                <c:pt idx="1504">
                  <c:v>86.3584029860435</c:v>
                </c:pt>
                <c:pt idx="1505">
                  <c:v>85.9988255086486</c:v>
                </c:pt>
                <c:pt idx="1506">
                  <c:v>86.0720933309646</c:v>
                </c:pt>
                <c:pt idx="1507">
                  <c:v>86.469590982994</c:v>
                </c:pt>
                <c:pt idx="1508">
                  <c:v>86.5127852970554</c:v>
                </c:pt>
                <c:pt idx="1509">
                  <c:v>86.5742065440364</c:v>
                </c:pt>
                <c:pt idx="1510">
                  <c:v>86.483460518562</c:v>
                </c:pt>
                <c:pt idx="1511">
                  <c:v>86.3528325325164</c:v>
                </c:pt>
                <c:pt idx="1512">
                  <c:v>86.2357263913447</c:v>
                </c:pt>
                <c:pt idx="1513">
                  <c:v>86.0295678975946</c:v>
                </c:pt>
                <c:pt idx="1514">
                  <c:v>86.2250160627946</c:v>
                </c:pt>
                <c:pt idx="1515">
                  <c:v>86.4977196388701</c:v>
                </c:pt>
                <c:pt idx="1516">
                  <c:v>86.4505413912894</c:v>
                </c:pt>
                <c:pt idx="1517">
                  <c:v>86.5771863381297</c:v>
                </c:pt>
                <c:pt idx="1518">
                  <c:v>86.330803085442</c:v>
                </c:pt>
                <c:pt idx="1519">
                  <c:v>86.1524728864434</c:v>
                </c:pt>
                <c:pt idx="1520">
                  <c:v>86.2089731256225</c:v>
                </c:pt>
                <c:pt idx="1521">
                  <c:v>86.2052068455448</c:v>
                </c:pt>
                <c:pt idx="1522">
                  <c:v>86.467479826633</c:v>
                </c:pt>
                <c:pt idx="1523">
                  <c:v>86.6187405750682</c:v>
                </c:pt>
                <c:pt idx="1524">
                  <c:v>86.3765276086112</c:v>
                </c:pt>
                <c:pt idx="1525">
                  <c:v>86.1970143489639</c:v>
                </c:pt>
                <c:pt idx="1526">
                  <c:v>86.0797264740947</c:v>
                </c:pt>
                <c:pt idx="1527">
                  <c:v>85.8621080941609</c:v>
                </c:pt>
                <c:pt idx="1528">
                  <c:v>85.8405494642146</c:v>
                </c:pt>
                <c:pt idx="1529">
                  <c:v>86.177622991616</c:v>
                </c:pt>
                <c:pt idx="1530">
                  <c:v>86.1094242178182</c:v>
                </c:pt>
                <c:pt idx="1531">
                  <c:v>86.1547048715533</c:v>
                </c:pt>
                <c:pt idx="1532">
                  <c:v>85.7440595188308</c:v>
                </c:pt>
                <c:pt idx="1533">
                  <c:v>85.6271852759626</c:v>
                </c:pt>
                <c:pt idx="1534">
                  <c:v>85.8858482783896</c:v>
                </c:pt>
                <c:pt idx="1535">
                  <c:v>85.9983661356942</c:v>
                </c:pt>
                <c:pt idx="1536">
                  <c:v>86.1163686145585</c:v>
                </c:pt>
                <c:pt idx="1537">
                  <c:v>86.2058911015719</c:v>
                </c:pt>
                <c:pt idx="1538">
                  <c:v>85.9853420020463</c:v>
                </c:pt>
                <c:pt idx="1539">
                  <c:v>85.9020524228108</c:v>
                </c:pt>
                <c:pt idx="1540">
                  <c:v>85.979615143281</c:v>
                </c:pt>
                <c:pt idx="1541">
                  <c:v>85.7942325178627</c:v>
                </c:pt>
                <c:pt idx="1542">
                  <c:v>86.239117761293</c:v>
                </c:pt>
                <c:pt idx="1543">
                  <c:v>86.6653728604743</c:v>
                </c:pt>
                <c:pt idx="1544">
                  <c:v>86.5633690610763</c:v>
                </c:pt>
                <c:pt idx="1545">
                  <c:v>86.4471529284982</c:v>
                </c:pt>
                <c:pt idx="1546">
                  <c:v>86.4166337668502</c:v>
                </c:pt>
                <c:pt idx="1547">
                  <c:v>86.5210360699096</c:v>
                </c:pt>
                <c:pt idx="1548">
                  <c:v>86.6227261014237</c:v>
                </c:pt>
                <c:pt idx="1549">
                  <c:v>86.9751249911089</c:v>
                </c:pt>
                <c:pt idx="1550">
                  <c:v>87.1274089747673</c:v>
                </c:pt>
                <c:pt idx="1551">
                  <c:v>86.7672679401224</c:v>
                </c:pt>
                <c:pt idx="1552">
                  <c:v>86.7870882654272</c:v>
                </c:pt>
                <c:pt idx="1553">
                  <c:v>86.9906588689631</c:v>
                </c:pt>
                <c:pt idx="1554">
                  <c:v>87.0897631499404</c:v>
                </c:pt>
                <c:pt idx="1555">
                  <c:v>87.0715611439821</c:v>
                </c:pt>
                <c:pt idx="1556">
                  <c:v>87.0658735568319</c:v>
                </c:pt>
                <c:pt idx="1557">
                  <c:v>86.9744404271263</c:v>
                </c:pt>
                <c:pt idx="1558">
                  <c:v>87.0013567598087</c:v>
                </c:pt>
                <c:pt idx="1559">
                  <c:v>87.3134836069689</c:v>
                </c:pt>
                <c:pt idx="1560">
                  <c:v>87.3250836659524</c:v>
                </c:pt>
                <c:pt idx="1561">
                  <c:v>87.4363591851455</c:v>
                </c:pt>
                <c:pt idx="1562">
                  <c:v>87.2095922500574</c:v>
                </c:pt>
                <c:pt idx="1563">
                  <c:v>86.8465438892889</c:v>
                </c:pt>
                <c:pt idx="1564">
                  <c:v>86.8988098708986</c:v>
                </c:pt>
                <c:pt idx="1565">
                  <c:v>86.9466102047787</c:v>
                </c:pt>
                <c:pt idx="1566">
                  <c:v>87.0849596576494</c:v>
                </c:pt>
                <c:pt idx="1567">
                  <c:v>87.2245327627684</c:v>
                </c:pt>
                <c:pt idx="1568">
                  <c:v>87.2897382162657</c:v>
                </c:pt>
                <c:pt idx="1569">
                  <c:v>87.1217660487786</c:v>
                </c:pt>
                <c:pt idx="1570">
                  <c:v>86.8822642116252</c:v>
                </c:pt>
                <c:pt idx="1571">
                  <c:v>86.7715065324953</c:v>
                </c:pt>
                <c:pt idx="1572">
                  <c:v>87.1290415752726</c:v>
                </c:pt>
                <c:pt idx="1573">
                  <c:v>87.3692681028289</c:v>
                </c:pt>
                <c:pt idx="1574">
                  <c:v>87.0786683010324</c:v>
                </c:pt>
                <c:pt idx="1575">
                  <c:v>86.8377192540345</c:v>
                </c:pt>
                <c:pt idx="1576">
                  <c:v>86.5253356230764</c:v>
                </c:pt>
                <c:pt idx="1577">
                  <c:v>86.4985884524311</c:v>
                </c:pt>
                <c:pt idx="1578">
                  <c:v>86.6769250342393</c:v>
                </c:pt>
                <c:pt idx="1579">
                  <c:v>86.7136521285755</c:v>
                </c:pt>
                <c:pt idx="1580">
                  <c:v>86.7616756503487</c:v>
                </c:pt>
                <c:pt idx="1581">
                  <c:v>86.5977823126184</c:v>
                </c:pt>
                <c:pt idx="1582">
                  <c:v>86.2972179513925</c:v>
                </c:pt>
                <c:pt idx="1583">
                  <c:v>86.4821099261485</c:v>
                </c:pt>
                <c:pt idx="1584">
                  <c:v>86.8205490846935</c:v>
                </c:pt>
                <c:pt idx="1585">
                  <c:v>86.8060338082648</c:v>
                </c:pt>
                <c:pt idx="1586">
                  <c:v>86.7514197253111</c:v>
                </c:pt>
                <c:pt idx="1587">
                  <c:v>86.6145261632433</c:v>
                </c:pt>
                <c:pt idx="1588">
                  <c:v>86.5388292735276</c:v>
                </c:pt>
                <c:pt idx="1589">
                  <c:v>86.5639838756103</c:v>
                </c:pt>
                <c:pt idx="1590">
                  <c:v>86.6682718537444</c:v>
                </c:pt>
                <c:pt idx="1591">
                  <c:v>86.7806802901931</c:v>
                </c:pt>
                <c:pt idx="1592">
                  <c:v>86.707967373779</c:v>
                </c:pt>
                <c:pt idx="1593">
                  <c:v>86.7099679798183</c:v>
                </c:pt>
                <c:pt idx="1594">
                  <c:v>86.8797554560228</c:v>
                </c:pt>
                <c:pt idx="1595">
                  <c:v>87.2095777334032</c:v>
                </c:pt>
                <c:pt idx="1596">
                  <c:v>87.4153317231396</c:v>
                </c:pt>
                <c:pt idx="1597">
                  <c:v>87.1103448444352</c:v>
                </c:pt>
                <c:pt idx="1598">
                  <c:v>86.8579715939851</c:v>
                </c:pt>
                <c:pt idx="1599">
                  <c:v>87.1737600643724</c:v>
                </c:pt>
                <c:pt idx="1600">
                  <c:v>87.421102963136</c:v>
                </c:pt>
                <c:pt idx="1601">
                  <c:v>87.5403287649862</c:v>
                </c:pt>
                <c:pt idx="1602">
                  <c:v>87.6776710062444</c:v>
                </c:pt>
                <c:pt idx="1603">
                  <c:v>87.3284920528933</c:v>
                </c:pt>
                <c:pt idx="1604">
                  <c:v>87.3031929377134</c:v>
                </c:pt>
                <c:pt idx="1605">
                  <c:v>87.6165387519576</c:v>
                </c:pt>
                <c:pt idx="1606">
                  <c:v>87.5504915957704</c:v>
                </c:pt>
                <c:pt idx="1607">
                  <c:v>87.5904281238172</c:v>
                </c:pt>
                <c:pt idx="1608">
                  <c:v>87.5018324791546</c:v>
                </c:pt>
                <c:pt idx="1609">
                  <c:v>87.6517598252231</c:v>
                </c:pt>
                <c:pt idx="1610">
                  <c:v>87.8426874029728</c:v>
                </c:pt>
                <c:pt idx="1611">
                  <c:v>87.7450389071385</c:v>
                </c:pt>
                <c:pt idx="1612">
                  <c:v>87.4351112873458</c:v>
                </c:pt>
                <c:pt idx="1613">
                  <c:v>87.2774644874627</c:v>
                </c:pt>
                <c:pt idx="1614">
                  <c:v>87.3750371124399</c:v>
                </c:pt>
                <c:pt idx="1615">
                  <c:v>87.5467863843683</c:v>
                </c:pt>
                <c:pt idx="1616">
                  <c:v>87.433400141649</c:v>
                </c:pt>
                <c:pt idx="1617">
                  <c:v>87.3721529538191</c:v>
                </c:pt>
                <c:pt idx="1618">
                  <c:v>87.3318218104104</c:v>
                </c:pt>
                <c:pt idx="1619">
                  <c:v>87.5079839892368</c:v>
                </c:pt>
                <c:pt idx="1620">
                  <c:v>87.6763481623117</c:v>
                </c:pt>
                <c:pt idx="1621">
                  <c:v>87.2986753240832</c:v>
                </c:pt>
                <c:pt idx="1622">
                  <c:v>87.2962047993343</c:v>
                </c:pt>
                <c:pt idx="1623">
                  <c:v>87.2924057323727</c:v>
                </c:pt>
                <c:pt idx="1624">
                  <c:v>87.3265729620756</c:v>
                </c:pt>
                <c:pt idx="1625">
                  <c:v>87.365224209016</c:v>
                </c:pt>
                <c:pt idx="1626">
                  <c:v>87.4174101943096</c:v>
                </c:pt>
                <c:pt idx="1627">
                  <c:v>87.3651979613553</c:v>
                </c:pt>
                <c:pt idx="1628">
                  <c:v>86.9666353459756</c:v>
                </c:pt>
                <c:pt idx="1629">
                  <c:v>86.8670292246217</c:v>
                </c:pt>
                <c:pt idx="1630">
                  <c:v>86.9104254645569</c:v>
                </c:pt>
                <c:pt idx="1631">
                  <c:v>87.2034557799721</c:v>
                </c:pt>
                <c:pt idx="1632">
                  <c:v>87.286803673462</c:v>
                </c:pt>
                <c:pt idx="1633">
                  <c:v>87.0079128552342</c:v>
                </c:pt>
                <c:pt idx="1634">
                  <c:v>87.1233924994382</c:v>
                </c:pt>
                <c:pt idx="1635">
                  <c:v>87.064732812815</c:v>
                </c:pt>
                <c:pt idx="1636">
                  <c:v>86.9199761222819</c:v>
                </c:pt>
                <c:pt idx="1637">
                  <c:v>87.2882479002836</c:v>
                </c:pt>
                <c:pt idx="1638">
                  <c:v>87.2346950724967</c:v>
                </c:pt>
                <c:pt idx="1639">
                  <c:v>87.0064490381943</c:v>
                </c:pt>
                <c:pt idx="1640">
                  <c:v>86.9389588515781</c:v>
                </c:pt>
                <c:pt idx="1641">
                  <c:v>87.0645092589852</c:v>
                </c:pt>
                <c:pt idx="1642">
                  <c:v>87.5115800796319</c:v>
                </c:pt>
                <c:pt idx="1643">
                  <c:v>87.6187363548974</c:v>
                </c:pt>
                <c:pt idx="1644">
                  <c:v>87.6271539691243</c:v>
                </c:pt>
                <c:pt idx="1645">
                  <c:v>87.4543555242029</c:v>
                </c:pt>
                <c:pt idx="1646">
                  <c:v>87.3428132329002</c:v>
                </c:pt>
                <c:pt idx="1647">
                  <c:v>87.4551685233221</c:v>
                </c:pt>
                <c:pt idx="1648">
                  <c:v>87.6833547363338</c:v>
                </c:pt>
                <c:pt idx="1649">
                  <c:v>88.0068299926649</c:v>
                </c:pt>
                <c:pt idx="1650">
                  <c:v>88.032648527661</c:v>
                </c:pt>
                <c:pt idx="1651">
                  <c:v>87.8520796358673</c:v>
                </c:pt>
                <c:pt idx="1652">
                  <c:v>88.0673450704024</c:v>
                </c:pt>
                <c:pt idx="1653">
                  <c:v>88.1937264684786</c:v>
                </c:pt>
                <c:pt idx="1654">
                  <c:v>88.0762530516972</c:v>
                </c:pt>
                <c:pt idx="1655">
                  <c:v>88.2832410219481</c:v>
                </c:pt>
                <c:pt idx="1656">
                  <c:v>88.084986274606</c:v>
                </c:pt>
                <c:pt idx="1657">
                  <c:v>88.1909807393063</c:v>
                </c:pt>
                <c:pt idx="1658">
                  <c:v>88.3066716576778</c:v>
                </c:pt>
                <c:pt idx="1659">
                  <c:v>88.3634432932222</c:v>
                </c:pt>
                <c:pt idx="1660">
                  <c:v>88.5721663288672</c:v>
                </c:pt>
                <c:pt idx="1661">
                  <c:v>88.536102747071</c:v>
                </c:pt>
                <c:pt idx="1662">
                  <c:v>88.0649264144141</c:v>
                </c:pt>
                <c:pt idx="1663">
                  <c:v>88.057823265339</c:v>
                </c:pt>
                <c:pt idx="1664">
                  <c:v>88.3876305308315</c:v>
                </c:pt>
                <c:pt idx="1665">
                  <c:v>88.3790481193738</c:v>
                </c:pt>
                <c:pt idx="1666">
                  <c:v>88.3614879708553</c:v>
                </c:pt>
                <c:pt idx="1667">
                  <c:v>88.3085549791938</c:v>
                </c:pt>
                <c:pt idx="1668">
                  <c:v>88.2664866726938</c:v>
                </c:pt>
                <c:pt idx="1669">
                  <c:v>88.354177876091</c:v>
                </c:pt>
                <c:pt idx="1670">
                  <c:v>88.5179459451158</c:v>
                </c:pt>
                <c:pt idx="1671">
                  <c:v>88.4646094362696</c:v>
                </c:pt>
                <c:pt idx="1672">
                  <c:v>88.3661127484111</c:v>
                </c:pt>
                <c:pt idx="1673">
                  <c:v>88.4415567957316</c:v>
                </c:pt>
                <c:pt idx="1674">
                  <c:v>88.6259769738211</c:v>
                </c:pt>
                <c:pt idx="1675">
                  <c:v>88.4844697853271</c:v>
                </c:pt>
                <c:pt idx="1676">
                  <c:v>88.1553525202471</c:v>
                </c:pt>
                <c:pt idx="1677">
                  <c:v>88.2057788875205</c:v>
                </c:pt>
                <c:pt idx="1678">
                  <c:v>88.2243871601999</c:v>
                </c:pt>
                <c:pt idx="1679">
                  <c:v>88.4012808630359</c:v>
                </c:pt>
                <c:pt idx="1680">
                  <c:v>88.2788493060706</c:v>
                </c:pt>
                <c:pt idx="1681">
                  <c:v>88.060983723216</c:v>
                </c:pt>
                <c:pt idx="1682">
                  <c:v>88.0190591204773</c:v>
                </c:pt>
                <c:pt idx="1683">
                  <c:v>88.1272057696602</c:v>
                </c:pt>
                <c:pt idx="1684">
                  <c:v>88.405070711132</c:v>
                </c:pt>
                <c:pt idx="1685">
                  <c:v>88.4583370920911</c:v>
                </c:pt>
                <c:pt idx="1686">
                  <c:v>88.3414720351844</c:v>
                </c:pt>
                <c:pt idx="1687">
                  <c:v>88.1814437968949</c:v>
                </c:pt>
                <c:pt idx="1688">
                  <c:v>88.2337773429375</c:v>
                </c:pt>
                <c:pt idx="1689">
                  <c:v>88.3979724474226</c:v>
                </c:pt>
                <c:pt idx="1690">
                  <c:v>88.6534384462445</c:v>
                </c:pt>
                <c:pt idx="1691">
                  <c:v>88.6354485130258</c:v>
                </c:pt>
                <c:pt idx="1692">
                  <c:v>88.5086139816762</c:v>
                </c:pt>
                <c:pt idx="1693">
                  <c:v>88.4985156619678</c:v>
                </c:pt>
                <c:pt idx="1694">
                  <c:v>88.7200559365747</c:v>
                </c:pt>
                <c:pt idx="1695">
                  <c:v>89.0106258862838</c:v>
                </c:pt>
                <c:pt idx="1696">
                  <c:v>89.0383420974348</c:v>
                </c:pt>
                <c:pt idx="1697">
                  <c:v>89.0093344017403</c:v>
                </c:pt>
                <c:pt idx="1698">
                  <c:v>88.814907615773</c:v>
                </c:pt>
                <c:pt idx="1699">
                  <c:v>89.0481359531544</c:v>
                </c:pt>
                <c:pt idx="1700">
                  <c:v>89.213593104109</c:v>
                </c:pt>
                <c:pt idx="1701">
                  <c:v>89.3566776081245</c:v>
                </c:pt>
                <c:pt idx="1702">
                  <c:v>89.6196898140132</c:v>
                </c:pt>
                <c:pt idx="1703">
                  <c:v>89.5970175807247</c:v>
                </c:pt>
                <c:pt idx="1704">
                  <c:v>89.2515489726449</c:v>
                </c:pt>
                <c:pt idx="1705">
                  <c:v>89.2220950968759</c:v>
                </c:pt>
                <c:pt idx="1706">
                  <c:v>89.3739317182046</c:v>
                </c:pt>
                <c:pt idx="1707">
                  <c:v>89.4666123610498</c:v>
                </c:pt>
                <c:pt idx="1708">
                  <c:v>89.6357176123351</c:v>
                </c:pt>
                <c:pt idx="1709">
                  <c:v>89.774576128627</c:v>
                </c:pt>
                <c:pt idx="1710">
                  <c:v>89.8140694889268</c:v>
                </c:pt>
                <c:pt idx="1711">
                  <c:v>89.4371101618517</c:v>
                </c:pt>
                <c:pt idx="1712">
                  <c:v>89.2566035743783</c:v>
                </c:pt>
                <c:pt idx="1713">
                  <c:v>89.3159547906273</c:v>
                </c:pt>
                <c:pt idx="1714">
                  <c:v>89.5335656848776</c:v>
                </c:pt>
                <c:pt idx="1715">
                  <c:v>89.6964468220496</c:v>
                </c:pt>
                <c:pt idx="1716">
                  <c:v>89.7245695992781</c:v>
                </c:pt>
                <c:pt idx="1717">
                  <c:v>89.7048397539096</c:v>
                </c:pt>
                <c:pt idx="1718">
                  <c:v>89.7327728458127</c:v>
                </c:pt>
                <c:pt idx="1719">
                  <c:v>89.6745778462248</c:v>
                </c:pt>
                <c:pt idx="1720">
                  <c:v>89.5714145508407</c:v>
                </c:pt>
                <c:pt idx="1721">
                  <c:v>89.5355436626297</c:v>
                </c:pt>
                <c:pt idx="1722">
                  <c:v>89.7732347185682</c:v>
                </c:pt>
                <c:pt idx="1723">
                  <c:v>90.0575852995942</c:v>
                </c:pt>
                <c:pt idx="1724">
                  <c:v>89.7301618400739</c:v>
                </c:pt>
                <c:pt idx="1725">
                  <c:v>89.5236390931731</c:v>
                </c:pt>
                <c:pt idx="1726">
                  <c:v>89.7333681703832</c:v>
                </c:pt>
                <c:pt idx="1727">
                  <c:v>89.7273356102225</c:v>
                </c:pt>
                <c:pt idx="1728">
                  <c:v>89.4513932070787</c:v>
                </c:pt>
                <c:pt idx="1729">
                  <c:v>89.4122572128843</c:v>
                </c:pt>
                <c:pt idx="1730">
                  <c:v>89.5735135844161</c:v>
                </c:pt>
                <c:pt idx="1731">
                  <c:v>89.7285127570276</c:v>
                </c:pt>
                <c:pt idx="1732">
                  <c:v>89.6670683166058</c:v>
                </c:pt>
                <c:pt idx="1733">
                  <c:v>89.6789566860041</c:v>
                </c:pt>
                <c:pt idx="1734">
                  <c:v>89.6332365815671</c:v>
                </c:pt>
                <c:pt idx="1735">
                  <c:v>89.6117806007723</c:v>
                </c:pt>
                <c:pt idx="1736">
                  <c:v>89.8242224872108</c:v>
                </c:pt>
                <c:pt idx="1737">
                  <c:v>89.7538247474706</c:v>
                </c:pt>
                <c:pt idx="1738">
                  <c:v>89.4456117423506</c:v>
                </c:pt>
                <c:pt idx="1739">
                  <c:v>89.7481374377925</c:v>
                </c:pt>
                <c:pt idx="1740">
                  <c:v>89.985257256775</c:v>
                </c:pt>
                <c:pt idx="1741">
                  <c:v>89.9730745562172</c:v>
                </c:pt>
                <c:pt idx="1742">
                  <c:v>90.0070997693868</c:v>
                </c:pt>
                <c:pt idx="1743">
                  <c:v>89.949060474978</c:v>
                </c:pt>
                <c:pt idx="1744">
                  <c:v>89.9187267590091</c:v>
                </c:pt>
                <c:pt idx="1745">
                  <c:v>90.1624903700703</c:v>
                </c:pt>
                <c:pt idx="1746">
                  <c:v>90.3736898960855</c:v>
                </c:pt>
                <c:pt idx="1747">
                  <c:v>90.5084235327412</c:v>
                </c:pt>
                <c:pt idx="1748">
                  <c:v>90.3079657779669</c:v>
                </c:pt>
                <c:pt idx="1749">
                  <c:v>90.3258042782759</c:v>
                </c:pt>
                <c:pt idx="1750">
                  <c:v>90.3859324969514</c:v>
                </c:pt>
                <c:pt idx="1751">
                  <c:v>90.8111842579544</c:v>
                </c:pt>
                <c:pt idx="1752">
                  <c:v>91.1201690643651</c:v>
                </c:pt>
                <c:pt idx="1753">
                  <c:v>90.8440962465049</c:v>
                </c:pt>
                <c:pt idx="1754">
                  <c:v>90.4833905499793</c:v>
                </c:pt>
                <c:pt idx="1755">
                  <c:v>90.5094234391453</c:v>
                </c:pt>
                <c:pt idx="1756">
                  <c:v>90.9276839359994</c:v>
                </c:pt>
                <c:pt idx="1757">
                  <c:v>91.3346808654092</c:v>
                </c:pt>
                <c:pt idx="1758">
                  <c:v>91.1445875997864</c:v>
                </c:pt>
                <c:pt idx="1759">
                  <c:v>90.9132111519578</c:v>
                </c:pt>
                <c:pt idx="1760">
                  <c:v>90.860096480048</c:v>
                </c:pt>
                <c:pt idx="1761">
                  <c:v>90.9710604520702</c:v>
                </c:pt>
                <c:pt idx="1762">
                  <c:v>91.0687312424249</c:v>
                </c:pt>
                <c:pt idx="1763">
                  <c:v>90.9036615079881</c:v>
                </c:pt>
                <c:pt idx="1764">
                  <c:v>90.9741465968874</c:v>
                </c:pt>
                <c:pt idx="1765">
                  <c:v>90.717422210916</c:v>
                </c:pt>
                <c:pt idx="1766">
                  <c:v>90.9675739651092</c:v>
                </c:pt>
                <c:pt idx="1767">
                  <c:v>91.1584983477162</c:v>
                </c:pt>
                <c:pt idx="1768">
                  <c:v>91.1352488601831</c:v>
                </c:pt>
                <c:pt idx="1769">
                  <c:v>90.9397235247715</c:v>
                </c:pt>
                <c:pt idx="1770">
                  <c:v>90.7456906490169</c:v>
                </c:pt>
                <c:pt idx="1771">
                  <c:v>91.219070493884</c:v>
                </c:pt>
                <c:pt idx="1772">
                  <c:v>91.2412925606511</c:v>
                </c:pt>
                <c:pt idx="1773">
                  <c:v>90.9634334136904</c:v>
                </c:pt>
                <c:pt idx="1774">
                  <c:v>91.0273775209647</c:v>
                </c:pt>
                <c:pt idx="1775">
                  <c:v>91.2926647553907</c:v>
                </c:pt>
                <c:pt idx="1776">
                  <c:v>91.3228724256368</c:v>
                </c:pt>
                <c:pt idx="1777">
                  <c:v>91.010622754645</c:v>
                </c:pt>
                <c:pt idx="1778">
                  <c:v>90.7927881740388</c:v>
                </c:pt>
                <c:pt idx="1779">
                  <c:v>91.1387316900762</c:v>
                </c:pt>
                <c:pt idx="1780">
                  <c:v>91.15411096659</c:v>
                </c:pt>
                <c:pt idx="1781">
                  <c:v>90.9230685786288</c:v>
                </c:pt>
                <c:pt idx="1782">
                  <c:v>90.7683104277605</c:v>
                </c:pt>
                <c:pt idx="1783">
                  <c:v>90.8448411545817</c:v>
                </c:pt>
                <c:pt idx="1784">
                  <c:v>91.2265104193812</c:v>
                </c:pt>
                <c:pt idx="1785">
                  <c:v>91.3250048587422</c:v>
                </c:pt>
                <c:pt idx="1786">
                  <c:v>91.1357804878815</c:v>
                </c:pt>
                <c:pt idx="1787">
                  <c:v>91.1089354966279</c:v>
                </c:pt>
                <c:pt idx="1788">
                  <c:v>91.0197142904959</c:v>
                </c:pt>
                <c:pt idx="1789">
                  <c:v>91.062628244724</c:v>
                </c:pt>
                <c:pt idx="1790">
                  <c:v>91.3494849448214</c:v>
                </c:pt>
                <c:pt idx="1791">
                  <c:v>91.582380287358</c:v>
                </c:pt>
                <c:pt idx="1792">
                  <c:v>91.5656770109599</c:v>
                </c:pt>
                <c:pt idx="1793">
                  <c:v>91.2949249990852</c:v>
                </c:pt>
                <c:pt idx="1794">
                  <c:v>91.2844550866722</c:v>
                </c:pt>
                <c:pt idx="1795">
                  <c:v>91.5134666028015</c:v>
                </c:pt>
                <c:pt idx="1796">
                  <c:v>91.6541340392521</c:v>
                </c:pt>
                <c:pt idx="1797">
                  <c:v>91.8122151574842</c:v>
                </c:pt>
                <c:pt idx="1798">
                  <c:v>91.623562542196</c:v>
                </c:pt>
                <c:pt idx="1799">
                  <c:v>91.7783525003094</c:v>
                </c:pt>
                <c:pt idx="1800">
                  <c:v>92.0097427538861</c:v>
                </c:pt>
                <c:pt idx="1801">
                  <c:v>92.1451991331831</c:v>
                </c:pt>
                <c:pt idx="1802">
                  <c:v>92.3045331600356</c:v>
                </c:pt>
                <c:pt idx="1803">
                  <c:v>92.2251523737724</c:v>
                </c:pt>
                <c:pt idx="1804">
                  <c:v>91.7855458891071</c:v>
                </c:pt>
                <c:pt idx="1805">
                  <c:v>91.9751516980252</c:v>
                </c:pt>
                <c:pt idx="1806">
                  <c:v>92.3411593379249</c:v>
                </c:pt>
                <c:pt idx="1807">
                  <c:v>92.5110402538861</c:v>
                </c:pt>
                <c:pt idx="1808">
                  <c:v>92.5499230987674</c:v>
                </c:pt>
                <c:pt idx="1809">
                  <c:v>92.3882639088752</c:v>
                </c:pt>
                <c:pt idx="1810">
                  <c:v>92.2348186203478</c:v>
                </c:pt>
                <c:pt idx="1811">
                  <c:v>92.13682039118</c:v>
                </c:pt>
                <c:pt idx="1812">
                  <c:v>92.1425950510995</c:v>
                </c:pt>
                <c:pt idx="1813">
                  <c:v>92.119414383796</c:v>
                </c:pt>
                <c:pt idx="1814">
                  <c:v>92.3720651713544</c:v>
                </c:pt>
                <c:pt idx="1815">
                  <c:v>92.6296496806992</c:v>
                </c:pt>
                <c:pt idx="1816">
                  <c:v>92.3803850049799</c:v>
                </c:pt>
                <c:pt idx="1817">
                  <c:v>92.2372271922405</c:v>
                </c:pt>
                <c:pt idx="1818">
                  <c:v>92.2626884631268</c:v>
                </c:pt>
                <c:pt idx="1819">
                  <c:v>92.416332958552</c:v>
                </c:pt>
                <c:pt idx="1820">
                  <c:v>92.4789235734362</c:v>
                </c:pt>
                <c:pt idx="1821">
                  <c:v>92.3118871359711</c:v>
                </c:pt>
                <c:pt idx="1822">
                  <c:v>92.2907144795294</c:v>
                </c:pt>
                <c:pt idx="1823">
                  <c:v>92.5905137502478</c:v>
                </c:pt>
                <c:pt idx="1824">
                  <c:v>92.5410246920853</c:v>
                </c:pt>
                <c:pt idx="1825">
                  <c:v>92.5053046036442</c:v>
                </c:pt>
                <c:pt idx="1826">
                  <c:v>92.4335992050237</c:v>
                </c:pt>
                <c:pt idx="1827">
                  <c:v>92.0235599774464</c:v>
                </c:pt>
                <c:pt idx="1828">
                  <c:v>92.1224921311697</c:v>
                </c:pt>
                <c:pt idx="1829">
                  <c:v>92.4845771277424</c:v>
                </c:pt>
                <c:pt idx="1830">
                  <c:v>92.3407708344353</c:v>
                </c:pt>
                <c:pt idx="1831">
                  <c:v>92.224557309342</c:v>
                </c:pt>
                <c:pt idx="1832">
                  <c:v>92.3061887752324</c:v>
                </c:pt>
                <c:pt idx="1833">
                  <c:v>92.4335945123937</c:v>
                </c:pt>
                <c:pt idx="1834">
                  <c:v>92.3992234903905</c:v>
                </c:pt>
                <c:pt idx="1835">
                  <c:v>92.1761780724166</c:v>
                </c:pt>
                <c:pt idx="1836">
                  <c:v>92.3000782428597</c:v>
                </c:pt>
                <c:pt idx="1837">
                  <c:v>92.5142383814941</c:v>
                </c:pt>
                <c:pt idx="1838">
                  <c:v>92.431065104643</c:v>
                </c:pt>
                <c:pt idx="1839">
                  <c:v>92.2127384077711</c:v>
                </c:pt>
                <c:pt idx="1840">
                  <c:v>92.4539808352192</c:v>
                </c:pt>
                <c:pt idx="1841">
                  <c:v>92.6546464203195</c:v>
                </c:pt>
                <c:pt idx="1842">
                  <c:v>92.720651496671</c:v>
                </c:pt>
                <c:pt idx="1843">
                  <c:v>92.7377314983542</c:v>
                </c:pt>
                <c:pt idx="1844">
                  <c:v>92.608897509035</c:v>
                </c:pt>
                <c:pt idx="1845">
                  <c:v>92.6559828907373</c:v>
                </c:pt>
                <c:pt idx="1846">
                  <c:v>92.8322766981469</c:v>
                </c:pt>
                <c:pt idx="1847">
                  <c:v>93.0714647052983</c:v>
                </c:pt>
                <c:pt idx="1848">
                  <c:v>93.1868795646558</c:v>
                </c:pt>
                <c:pt idx="1849">
                  <c:v>93.1261568263113</c:v>
                </c:pt>
                <c:pt idx="1850">
                  <c:v>93.2175382997852</c:v>
                </c:pt>
                <c:pt idx="1851">
                  <c:v>93.3002865345026</c:v>
                </c:pt>
                <c:pt idx="1852">
                  <c:v>93.5082962661078</c:v>
                </c:pt>
                <c:pt idx="1853">
                  <c:v>93.4470691248823</c:v>
                </c:pt>
                <c:pt idx="1854">
                  <c:v>93.3068615555803</c:v>
                </c:pt>
                <c:pt idx="1855">
                  <c:v>93.2172807996592</c:v>
                </c:pt>
                <c:pt idx="1856">
                  <c:v>93.4946945264147</c:v>
                </c:pt>
                <c:pt idx="1857">
                  <c:v>93.8329134553205</c:v>
                </c:pt>
                <c:pt idx="1858">
                  <c:v>93.5942762165617</c:v>
                </c:pt>
                <c:pt idx="1859">
                  <c:v>93.4138359277427</c:v>
                </c:pt>
                <c:pt idx="1860">
                  <c:v>93.4053869990253</c:v>
                </c:pt>
                <c:pt idx="1861">
                  <c:v>93.443534208277</c:v>
                </c:pt>
                <c:pt idx="1862">
                  <c:v>93.4925223701269</c:v>
                </c:pt>
                <c:pt idx="1863">
                  <c:v>93.3968997261065</c:v>
                </c:pt>
                <c:pt idx="1864">
                  <c:v>93.3158696989348</c:v>
                </c:pt>
                <c:pt idx="1865">
                  <c:v>93.4332725868617</c:v>
                </c:pt>
                <c:pt idx="1866">
                  <c:v>93.759310820769</c:v>
                </c:pt>
                <c:pt idx="1867">
                  <c:v>93.7774282361129</c:v>
                </c:pt>
                <c:pt idx="1868">
                  <c:v>93.4370157455483</c:v>
                </c:pt>
                <c:pt idx="1869">
                  <c:v>93.4229263627811</c:v>
                </c:pt>
                <c:pt idx="1870">
                  <c:v>93.2641502600725</c:v>
                </c:pt>
                <c:pt idx="1871">
                  <c:v>93.6426175555918</c:v>
                </c:pt>
                <c:pt idx="1872">
                  <c:v>93.8553133602775</c:v>
                </c:pt>
                <c:pt idx="1873">
                  <c:v>93.4517729423051</c:v>
                </c:pt>
                <c:pt idx="1874">
                  <c:v>93.4218200251732</c:v>
                </c:pt>
                <c:pt idx="1875">
                  <c:v>93.6227949000134</c:v>
                </c:pt>
                <c:pt idx="1876">
                  <c:v>93.7123755912679</c:v>
                </c:pt>
                <c:pt idx="1877">
                  <c:v>93.3207078396191</c:v>
                </c:pt>
                <c:pt idx="1878">
                  <c:v>93.0972029508496</c:v>
                </c:pt>
                <c:pt idx="1879">
                  <c:v>93.3890266447969</c:v>
                </c:pt>
                <c:pt idx="1880">
                  <c:v>93.4512710718643</c:v>
                </c:pt>
                <c:pt idx="1881">
                  <c:v>93.3699311063349</c:v>
                </c:pt>
                <c:pt idx="1882">
                  <c:v>93.2614290031489</c:v>
                </c:pt>
                <c:pt idx="1883">
                  <c:v>93.3158345883155</c:v>
                </c:pt>
                <c:pt idx="1884">
                  <c:v>93.3853694862163</c:v>
                </c:pt>
                <c:pt idx="1885">
                  <c:v>93.5499922016703</c:v>
                </c:pt>
                <c:pt idx="1886">
                  <c:v>93.3175236615889</c:v>
                </c:pt>
                <c:pt idx="1887">
                  <c:v>93.0850179796238</c:v>
                </c:pt>
                <c:pt idx="1888">
                  <c:v>93.2462300191548</c:v>
                </c:pt>
                <c:pt idx="1889">
                  <c:v>93.4196892999814</c:v>
                </c:pt>
                <c:pt idx="1890">
                  <c:v>93.6682056900617</c:v>
                </c:pt>
                <c:pt idx="1891">
                  <c:v>93.5574616425467</c:v>
                </c:pt>
                <c:pt idx="1892">
                  <c:v>93.4563685338597</c:v>
                </c:pt>
                <c:pt idx="1893">
                  <c:v>93.4794816835579</c:v>
                </c:pt>
                <c:pt idx="1894">
                  <c:v>93.7399031023623</c:v>
                </c:pt>
                <c:pt idx="1895">
                  <c:v>93.8231574052283</c:v>
                </c:pt>
                <c:pt idx="1896">
                  <c:v>93.7472229896032</c:v>
                </c:pt>
                <c:pt idx="1897">
                  <c:v>93.7721165073968</c:v>
                </c:pt>
                <c:pt idx="1898">
                  <c:v>93.8902214341061</c:v>
                </c:pt>
                <c:pt idx="1899">
                  <c:v>94.1952175438583</c:v>
                </c:pt>
                <c:pt idx="1900">
                  <c:v>94.3502194744854</c:v>
                </c:pt>
                <c:pt idx="1901">
                  <c:v>94.4710995741987</c:v>
                </c:pt>
                <c:pt idx="1902">
                  <c:v>94.3999994451737</c:v>
                </c:pt>
                <c:pt idx="1903">
                  <c:v>94.1531929740162</c:v>
                </c:pt>
                <c:pt idx="1904">
                  <c:v>94.0775053907923</c:v>
                </c:pt>
                <c:pt idx="1905">
                  <c:v>94.305970011795</c:v>
                </c:pt>
                <c:pt idx="1906">
                  <c:v>94.559639782365</c:v>
                </c:pt>
                <c:pt idx="1907">
                  <c:v>94.6970343892803</c:v>
                </c:pt>
                <c:pt idx="1908">
                  <c:v>94.579930169882</c:v>
                </c:pt>
                <c:pt idx="1909">
                  <c:v>94.2667888827271</c:v>
                </c:pt>
                <c:pt idx="1910">
                  <c:v>94.3613236910171</c:v>
                </c:pt>
                <c:pt idx="1911">
                  <c:v>94.3373785875164</c:v>
                </c:pt>
                <c:pt idx="1912">
                  <c:v>94.5237448268988</c:v>
                </c:pt>
                <c:pt idx="1913">
                  <c:v>94.6099383054392</c:v>
                </c:pt>
                <c:pt idx="1914">
                  <c:v>94.4001425541203</c:v>
                </c:pt>
                <c:pt idx="1915">
                  <c:v>94.3713279002287</c:v>
                </c:pt>
                <c:pt idx="1916">
                  <c:v>94.4291401242173</c:v>
                </c:pt>
                <c:pt idx="1917">
                  <c:v>94.6525801496588</c:v>
                </c:pt>
                <c:pt idx="1918">
                  <c:v>94.6291034508067</c:v>
                </c:pt>
                <c:pt idx="1919">
                  <c:v>94.4721705285932</c:v>
                </c:pt>
                <c:pt idx="1920">
                  <c:v>94.2715276704964</c:v>
                </c:pt>
                <c:pt idx="1921">
                  <c:v>94.3603165373937</c:v>
                </c:pt>
                <c:pt idx="1922">
                  <c:v>94.5438384769184</c:v>
                </c:pt>
                <c:pt idx="1923">
                  <c:v>94.8510408133516</c:v>
                </c:pt>
                <c:pt idx="1924">
                  <c:v>94.8210065336002</c:v>
                </c:pt>
                <c:pt idx="1925">
                  <c:v>94.4334489396908</c:v>
                </c:pt>
                <c:pt idx="1926">
                  <c:v>94.2590092646067</c:v>
                </c:pt>
                <c:pt idx="1927">
                  <c:v>94.1176594420328</c:v>
                </c:pt>
                <c:pt idx="1928">
                  <c:v>94.0200250885833</c:v>
                </c:pt>
                <c:pt idx="1929">
                  <c:v>94.3530458234417</c:v>
                </c:pt>
                <c:pt idx="1930">
                  <c:v>94.4259110274137</c:v>
                </c:pt>
                <c:pt idx="1931">
                  <c:v>94.2564258882576</c:v>
                </c:pt>
                <c:pt idx="1932">
                  <c:v>94.1901842952404</c:v>
                </c:pt>
                <c:pt idx="1933">
                  <c:v>94.2567265566487</c:v>
                </c:pt>
                <c:pt idx="1934">
                  <c:v>94.4853971525309</c:v>
                </c:pt>
                <c:pt idx="1935">
                  <c:v>94.5252650528462</c:v>
                </c:pt>
                <c:pt idx="1936">
                  <c:v>94.3178603785642</c:v>
                </c:pt>
                <c:pt idx="1937">
                  <c:v>94.3119065160376</c:v>
                </c:pt>
                <c:pt idx="1938">
                  <c:v>94.2895011721104</c:v>
                </c:pt>
                <c:pt idx="1939">
                  <c:v>94.3882477935831</c:v>
                </c:pt>
                <c:pt idx="1940">
                  <c:v>94.4686152096824</c:v>
                </c:pt>
                <c:pt idx="1941">
                  <c:v>94.5909268911147</c:v>
                </c:pt>
                <c:pt idx="1942">
                  <c:v>94.8928698715715</c:v>
                </c:pt>
                <c:pt idx="1943">
                  <c:v>94.8022073855225</c:v>
                </c:pt>
                <c:pt idx="1944">
                  <c:v>94.9355213338898</c:v>
                </c:pt>
                <c:pt idx="1945">
                  <c:v>94.8540664013458</c:v>
                </c:pt>
                <c:pt idx="1946">
                  <c:v>94.6563403693767</c:v>
                </c:pt>
                <c:pt idx="1947">
                  <c:v>94.911234400591</c:v>
                </c:pt>
                <c:pt idx="1948">
                  <c:v>95.1396498036781</c:v>
                </c:pt>
                <c:pt idx="1949">
                  <c:v>95.2706234689088</c:v>
                </c:pt>
                <c:pt idx="1950">
                  <c:v>95.3810599838582</c:v>
                </c:pt>
                <c:pt idx="1951">
                  <c:v>95.2657015305028</c:v>
                </c:pt>
                <c:pt idx="1952">
                  <c:v>95.2999119164741</c:v>
                </c:pt>
                <c:pt idx="1953">
                  <c:v>95.2561395171387</c:v>
                </c:pt>
                <c:pt idx="1954">
                  <c:v>95.2279458867202</c:v>
                </c:pt>
                <c:pt idx="1955">
                  <c:v>95.4447005471762</c:v>
                </c:pt>
                <c:pt idx="1956">
                  <c:v>95.5219766554078</c:v>
                </c:pt>
                <c:pt idx="1957">
                  <c:v>95.8554569692625</c:v>
                </c:pt>
                <c:pt idx="1958">
                  <c:v>95.7790705327478</c:v>
                </c:pt>
                <c:pt idx="1959">
                  <c:v>95.4974179681633</c:v>
                </c:pt>
                <c:pt idx="1960">
                  <c:v>95.4198812832605</c:v>
                </c:pt>
                <c:pt idx="1961">
                  <c:v>95.4249528436454</c:v>
                </c:pt>
                <c:pt idx="1962">
                  <c:v>95.3996699223204</c:v>
                </c:pt>
                <c:pt idx="1963">
                  <c:v>95.5076866435144</c:v>
                </c:pt>
                <c:pt idx="1964">
                  <c:v>95.7820772780952</c:v>
                </c:pt>
                <c:pt idx="1965">
                  <c:v>95.7478208659213</c:v>
                </c:pt>
                <c:pt idx="1966">
                  <c:v>95.7272875137967</c:v>
                </c:pt>
                <c:pt idx="1967">
                  <c:v>95.6758982177518</c:v>
                </c:pt>
                <c:pt idx="1968">
                  <c:v>95.4231219808188</c:v>
                </c:pt>
                <c:pt idx="1969">
                  <c:v>95.4208919238722</c:v>
                </c:pt>
                <c:pt idx="1970">
                  <c:v>95.6202769943385</c:v>
                </c:pt>
                <c:pt idx="1971">
                  <c:v>95.8023875749444</c:v>
                </c:pt>
                <c:pt idx="1972">
                  <c:v>95.8879768686838</c:v>
                </c:pt>
                <c:pt idx="1973">
                  <c:v>95.873407369777</c:v>
                </c:pt>
                <c:pt idx="1974">
                  <c:v>95.6065338925055</c:v>
                </c:pt>
                <c:pt idx="1975">
                  <c:v>95.6122878065455</c:v>
                </c:pt>
                <c:pt idx="1976">
                  <c:v>95.6742999953068</c:v>
                </c:pt>
                <c:pt idx="1977">
                  <c:v>95.8055578597967</c:v>
                </c:pt>
                <c:pt idx="1978">
                  <c:v>95.4861029640766</c:v>
                </c:pt>
                <c:pt idx="1979">
                  <c:v>95.2370636194377</c:v>
                </c:pt>
                <c:pt idx="1980">
                  <c:v>95.5893774309506</c:v>
                </c:pt>
                <c:pt idx="1981">
                  <c:v>95.806990561141</c:v>
                </c:pt>
                <c:pt idx="1982">
                  <c:v>95.7526739155724</c:v>
                </c:pt>
                <c:pt idx="1983">
                  <c:v>95.4953108492187</c:v>
                </c:pt>
                <c:pt idx="1984">
                  <c:v>95.4239144111024</c:v>
                </c:pt>
                <c:pt idx="1985">
                  <c:v>95.6280742457142</c:v>
                </c:pt>
                <c:pt idx="1986">
                  <c:v>95.7207642583436</c:v>
                </c:pt>
                <c:pt idx="1987">
                  <c:v>95.7085823311733</c:v>
                </c:pt>
                <c:pt idx="1988">
                  <c:v>95.7232495647552</c:v>
                </c:pt>
                <c:pt idx="1989">
                  <c:v>95.8108930836561</c:v>
                </c:pt>
                <c:pt idx="1990">
                  <c:v>95.9219217835153</c:v>
                </c:pt>
                <c:pt idx="1991">
                  <c:v>96.0692610474238</c:v>
                </c:pt>
                <c:pt idx="1992">
                  <c:v>96.1268944232708</c:v>
                </c:pt>
                <c:pt idx="1993">
                  <c:v>96.0487882328918</c:v>
                </c:pt>
                <c:pt idx="1994">
                  <c:v>96.0209457063967</c:v>
                </c:pt>
                <c:pt idx="1995">
                  <c:v>96.1769945792096</c:v>
                </c:pt>
                <c:pt idx="1996">
                  <c:v>96.1943064274874</c:v>
                </c:pt>
                <c:pt idx="1997">
                  <c:v>96.4530964679969</c:v>
                </c:pt>
                <c:pt idx="1998">
                  <c:v>96.5970921665431</c:v>
                </c:pt>
                <c:pt idx="1999">
                  <c:v>96.5188847002722</c:v>
                </c:pt>
                <c:pt idx="2000">
                  <c:v>96.5487989776496</c:v>
                </c:pt>
                <c:pt idx="2001">
                  <c:v>96.4903068753731</c:v>
                </c:pt>
                <c:pt idx="2002">
                  <c:v>96.5899070267943</c:v>
                </c:pt>
                <c:pt idx="2003">
                  <c:v>96.7761761879316</c:v>
                </c:pt>
                <c:pt idx="2004">
                  <c:v>96.8725252827453</c:v>
                </c:pt>
                <c:pt idx="2005">
                  <c:v>96.7515007078559</c:v>
                </c:pt>
                <c:pt idx="2006">
                  <c:v>96.7542537101928</c:v>
                </c:pt>
                <c:pt idx="2007">
                  <c:v>96.8851403530637</c:v>
                </c:pt>
                <c:pt idx="2008">
                  <c:v>96.8659943294994</c:v>
                </c:pt>
                <c:pt idx="2009">
                  <c:v>96.8163826546052</c:v>
                </c:pt>
                <c:pt idx="2010">
                  <c:v>96.9109710013808</c:v>
                </c:pt>
                <c:pt idx="2011">
                  <c:v>97.0994152661522</c:v>
                </c:pt>
                <c:pt idx="2012">
                  <c:v>96.8945372825361</c:v>
                </c:pt>
                <c:pt idx="2013">
                  <c:v>96.7927618098916</c:v>
                </c:pt>
                <c:pt idx="2014">
                  <c:v>96.9283649108503</c:v>
                </c:pt>
                <c:pt idx="2015">
                  <c:v>96.9609154040001</c:v>
                </c:pt>
                <c:pt idx="2016">
                  <c:v>97.1511934669809</c:v>
                </c:pt>
                <c:pt idx="2017">
                  <c:v>97.2564753930754</c:v>
                </c:pt>
                <c:pt idx="2018">
                  <c:v>97.0069945268151</c:v>
                </c:pt>
                <c:pt idx="2019">
                  <c:v>96.829114905776</c:v>
                </c:pt>
                <c:pt idx="2020">
                  <c:v>96.904090091816</c:v>
                </c:pt>
                <c:pt idx="2021">
                  <c:v>97.0748911181932</c:v>
                </c:pt>
                <c:pt idx="2022">
                  <c:v>97.3241018684851</c:v>
                </c:pt>
                <c:pt idx="2023">
                  <c:v>97.435571900222</c:v>
                </c:pt>
                <c:pt idx="2024">
                  <c:v>97.3083545579275</c:v>
                </c:pt>
                <c:pt idx="2025">
                  <c:v>97.1479323446286</c:v>
                </c:pt>
                <c:pt idx="2026">
                  <c:v>96.9275280883517</c:v>
                </c:pt>
                <c:pt idx="2027">
                  <c:v>96.788592367274</c:v>
                </c:pt>
                <c:pt idx="2028">
                  <c:v>96.9387196622217</c:v>
                </c:pt>
                <c:pt idx="2029">
                  <c:v>97.0852224480951</c:v>
                </c:pt>
                <c:pt idx="2030">
                  <c:v>97.0867336860144</c:v>
                </c:pt>
                <c:pt idx="2031">
                  <c:v>97.0657420976404</c:v>
                </c:pt>
                <c:pt idx="2032">
                  <c:v>96.9815748978748</c:v>
                </c:pt>
                <c:pt idx="2033">
                  <c:v>96.8724293022683</c:v>
                </c:pt>
                <c:pt idx="2034">
                  <c:v>97.1531204055553</c:v>
                </c:pt>
                <c:pt idx="2035">
                  <c:v>97.2559412217015</c:v>
                </c:pt>
                <c:pt idx="2036">
                  <c:v>97.070134564076</c:v>
                </c:pt>
                <c:pt idx="2037">
                  <c:v>96.9076026583265</c:v>
                </c:pt>
                <c:pt idx="2038">
                  <c:v>97.0374042181576</c:v>
                </c:pt>
                <c:pt idx="2039">
                  <c:v>97.2679681097968</c:v>
                </c:pt>
                <c:pt idx="2040">
                  <c:v>97.4184282050093</c:v>
                </c:pt>
                <c:pt idx="2041">
                  <c:v>97.4946250777635</c:v>
                </c:pt>
                <c:pt idx="2042">
                  <c:v>97.5170578544738</c:v>
                </c:pt>
                <c:pt idx="2043">
                  <c:v>97.4281267005227</c:v>
                </c:pt>
                <c:pt idx="2044">
                  <c:v>97.2967294500846</c:v>
                </c:pt>
                <c:pt idx="2045">
                  <c:v>97.4213788969642</c:v>
                </c:pt>
                <c:pt idx="2046">
                  <c:v>97.6226903937731</c:v>
                </c:pt>
                <c:pt idx="2047">
                  <c:v>97.9125734907445</c:v>
                </c:pt>
                <c:pt idx="2048">
                  <c:v>97.9107893172517</c:v>
                </c:pt>
                <c:pt idx="2049">
                  <c:v>98.1083441268156</c:v>
                </c:pt>
                <c:pt idx="2050">
                  <c:v>98.0639067761447</c:v>
                </c:pt>
                <c:pt idx="2051">
                  <c:v>97.9392197269891</c:v>
                </c:pt>
                <c:pt idx="2052">
                  <c:v>97.9496943882674</c:v>
                </c:pt>
                <c:pt idx="2053">
                  <c:v>98.0580328482621</c:v>
                </c:pt>
                <c:pt idx="2054">
                  <c:v>98.2355970372119</c:v>
                </c:pt>
                <c:pt idx="2055">
                  <c:v>98.3267593414039</c:v>
                </c:pt>
                <c:pt idx="2056">
                  <c:v>98.3057245163395</c:v>
                </c:pt>
                <c:pt idx="2057">
                  <c:v>98.2549043858803</c:v>
                </c:pt>
                <c:pt idx="2058">
                  <c:v>98.3149519694706</c:v>
                </c:pt>
                <c:pt idx="2059">
                  <c:v>98.3785980740199</c:v>
                </c:pt>
                <c:pt idx="2060">
                  <c:v>98.3145007017778</c:v>
                </c:pt>
                <c:pt idx="2061">
                  <c:v>98.6876324734182</c:v>
                </c:pt>
                <c:pt idx="2062">
                  <c:v>98.5914871808285</c:v>
                </c:pt>
                <c:pt idx="2063">
                  <c:v>98.2694320312809</c:v>
                </c:pt>
                <c:pt idx="2064">
                  <c:v>98.3914602626712</c:v>
                </c:pt>
                <c:pt idx="2065">
                  <c:v>98.4615723672446</c:v>
                </c:pt>
                <c:pt idx="2066">
                  <c:v>98.6902117838283</c:v>
                </c:pt>
                <c:pt idx="2067">
                  <c:v>98.5890399726709</c:v>
                </c:pt>
                <c:pt idx="2068">
                  <c:v>98.4377852760587</c:v>
                </c:pt>
                <c:pt idx="2069">
                  <c:v>98.4042288478981</c:v>
                </c:pt>
                <c:pt idx="2070">
                  <c:v>98.6082486966821</c:v>
                </c:pt>
                <c:pt idx="2071">
                  <c:v>98.6692141813422</c:v>
                </c:pt>
                <c:pt idx="2072">
                  <c:v>98.7070497349234</c:v>
                </c:pt>
                <c:pt idx="2073">
                  <c:v>98.6486746508008</c:v>
                </c:pt>
                <c:pt idx="2074">
                  <c:v>98.4280754716391</c:v>
                </c:pt>
                <c:pt idx="2075">
                  <c:v>98.5874246137868</c:v>
                </c:pt>
                <c:pt idx="2076">
                  <c:v>98.6450650228678</c:v>
                </c:pt>
                <c:pt idx="2077">
                  <c:v>98.522760952343</c:v>
                </c:pt>
                <c:pt idx="2078">
                  <c:v>98.3561572278753</c:v>
                </c:pt>
                <c:pt idx="2079">
                  <c:v>98.4936525096369</c:v>
                </c:pt>
                <c:pt idx="2080">
                  <c:v>98.7290031467794</c:v>
                </c:pt>
                <c:pt idx="2081">
                  <c:v>98.8373138686883</c:v>
                </c:pt>
                <c:pt idx="2082">
                  <c:v>98.6596957786097</c:v>
                </c:pt>
                <c:pt idx="2083">
                  <c:v>98.4686700492093</c:v>
                </c:pt>
                <c:pt idx="2084">
                  <c:v>98.625786342644</c:v>
                </c:pt>
                <c:pt idx="2085">
                  <c:v>98.7330375694243</c:v>
                </c:pt>
                <c:pt idx="2086">
                  <c:v>98.7047360215004</c:v>
                </c:pt>
                <c:pt idx="2087">
                  <c:v>98.5505255474093</c:v>
                </c:pt>
                <c:pt idx="2088">
                  <c:v>98.8071643857949</c:v>
                </c:pt>
                <c:pt idx="2089">
                  <c:v>99.0428027328137</c:v>
                </c:pt>
                <c:pt idx="2090">
                  <c:v>99.0425810413093</c:v>
                </c:pt>
                <c:pt idx="2091">
                  <c:v>98.903340060953</c:v>
                </c:pt>
                <c:pt idx="2092">
                  <c:v>98.8801203682391</c:v>
                </c:pt>
                <c:pt idx="2093">
                  <c:v>99.0912727633384</c:v>
                </c:pt>
                <c:pt idx="2094">
                  <c:v>99.1932491847802</c:v>
                </c:pt>
                <c:pt idx="2095">
                  <c:v>99.2121098070025</c:v>
                </c:pt>
                <c:pt idx="2096">
                  <c:v>99.3487408308256</c:v>
                </c:pt>
                <c:pt idx="2097">
                  <c:v>99.4418740982004</c:v>
                </c:pt>
                <c:pt idx="2098">
                  <c:v>99.4878843484975</c:v>
                </c:pt>
                <c:pt idx="2099">
                  <c:v>99.6782965372955</c:v>
                </c:pt>
                <c:pt idx="2100">
                  <c:v>99.6727942639764</c:v>
                </c:pt>
                <c:pt idx="2101">
                  <c:v>99.5729606356863</c:v>
                </c:pt>
                <c:pt idx="2102">
                  <c:v>99.6311417712306</c:v>
                </c:pt>
                <c:pt idx="2103">
                  <c:v>99.7959431459472</c:v>
                </c:pt>
                <c:pt idx="2104">
                  <c:v>99.9148412226043</c:v>
                </c:pt>
                <c:pt idx="2105">
                  <c:v>99.9916440200948</c:v>
                </c:pt>
                <c:pt idx="2106">
                  <c:v>99.8946136861185</c:v>
                </c:pt>
                <c:pt idx="2107">
                  <c:v>99.8107379622898</c:v>
                </c:pt>
                <c:pt idx="2108">
                  <c:v>99.8622023330063</c:v>
                </c:pt>
                <c:pt idx="2109">
                  <c:v>100.040799134373</c:v>
                </c:pt>
                <c:pt idx="2110">
                  <c:v>99.9913605778669</c:v>
                </c:pt>
                <c:pt idx="2111">
                  <c:v>99.9415564170455</c:v>
                </c:pt>
                <c:pt idx="2112">
                  <c:v>99.9542501317702</c:v>
                </c:pt>
                <c:pt idx="2113">
                  <c:v>99.8797433043416</c:v>
                </c:pt>
                <c:pt idx="2114">
                  <c:v>100.124964929122</c:v>
                </c:pt>
                <c:pt idx="2115">
                  <c:v>100.152905869721</c:v>
                </c:pt>
                <c:pt idx="2116">
                  <c:v>100.055905014203</c:v>
                </c:pt>
                <c:pt idx="2117">
                  <c:v>99.867488003926</c:v>
                </c:pt>
                <c:pt idx="2118">
                  <c:v>99.9252684447521</c:v>
                </c:pt>
                <c:pt idx="2119">
                  <c:v>100.039416822069</c:v>
                </c:pt>
                <c:pt idx="2120">
                  <c:v>100.125947897004</c:v>
                </c:pt>
                <c:pt idx="2121">
                  <c:v>100.154579130059</c:v>
                </c:pt>
                <c:pt idx="2122">
                  <c:v>100.08550470632</c:v>
                </c:pt>
                <c:pt idx="2123">
                  <c:v>100.161656857828</c:v>
                </c:pt>
                <c:pt idx="2124">
                  <c:v>99.9691709895425</c:v>
                </c:pt>
                <c:pt idx="2125">
                  <c:v>100.126607797705</c:v>
                </c:pt>
                <c:pt idx="2126">
                  <c:v>100.130828377826</c:v>
                </c:pt>
                <c:pt idx="2127">
                  <c:v>99.8903435496269</c:v>
                </c:pt>
                <c:pt idx="2128">
                  <c:v>99.7501332967207</c:v>
                </c:pt>
                <c:pt idx="2129">
                  <c:v>99.9657109368341</c:v>
                </c:pt>
                <c:pt idx="2130">
                  <c:v>100.186922411489</c:v>
                </c:pt>
                <c:pt idx="2131">
                  <c:v>100.032093418824</c:v>
                </c:pt>
                <c:pt idx="2132">
                  <c:v>99.9345544926362</c:v>
                </c:pt>
                <c:pt idx="2133">
                  <c:v>99.988248582783</c:v>
                </c:pt>
                <c:pt idx="2134">
                  <c:v>100.05137647585</c:v>
                </c:pt>
                <c:pt idx="2135">
                  <c:v>99.9627555686533</c:v>
                </c:pt>
                <c:pt idx="2136">
                  <c:v>99.8198783437002</c:v>
                </c:pt>
                <c:pt idx="2137">
                  <c:v>100.066015725189</c:v>
                </c:pt>
                <c:pt idx="2138">
                  <c:v>100.283032144622</c:v>
                </c:pt>
                <c:pt idx="2139">
                  <c:v>100.041876978587</c:v>
                </c:pt>
                <c:pt idx="2140">
                  <c:v>100.025665204865</c:v>
                </c:pt>
                <c:pt idx="2141">
                  <c:v>100.305588365427</c:v>
                </c:pt>
                <c:pt idx="2142">
                  <c:v>100.352321385557</c:v>
                </c:pt>
                <c:pt idx="2143">
                  <c:v>100.14676222864</c:v>
                </c:pt>
                <c:pt idx="2144">
                  <c:v>100.233678962962</c:v>
                </c:pt>
                <c:pt idx="2145">
                  <c:v>100.478383302421</c:v>
                </c:pt>
                <c:pt idx="2146">
                  <c:v>100.735545569937</c:v>
                </c:pt>
                <c:pt idx="2147">
                  <c:v>100.611768553811</c:v>
                </c:pt>
                <c:pt idx="2148">
                  <c:v>100.430227141159</c:v>
                </c:pt>
                <c:pt idx="2149">
                  <c:v>100.676027463018</c:v>
                </c:pt>
                <c:pt idx="2150">
                  <c:v>100.752580872956</c:v>
                </c:pt>
                <c:pt idx="2151">
                  <c:v>100.789039756103</c:v>
                </c:pt>
                <c:pt idx="2152">
                  <c:v>100.96703879417</c:v>
                </c:pt>
                <c:pt idx="2153">
                  <c:v>100.965763728185</c:v>
                </c:pt>
                <c:pt idx="2154">
                  <c:v>100.832175656544</c:v>
                </c:pt>
                <c:pt idx="2155">
                  <c:v>100.944090469453</c:v>
                </c:pt>
                <c:pt idx="2156">
                  <c:v>101.102940125115</c:v>
                </c:pt>
                <c:pt idx="2157">
                  <c:v>101.269651598293</c:v>
                </c:pt>
                <c:pt idx="2158">
                  <c:v>101.144888030487</c:v>
                </c:pt>
                <c:pt idx="2159">
                  <c:v>100.842146030824</c:v>
                </c:pt>
                <c:pt idx="2160">
                  <c:v>100.896635259967</c:v>
                </c:pt>
                <c:pt idx="2161">
                  <c:v>101.186794736904</c:v>
                </c:pt>
                <c:pt idx="2162">
                  <c:v>101.227406926287</c:v>
                </c:pt>
                <c:pt idx="2163">
                  <c:v>101.071546448095</c:v>
                </c:pt>
                <c:pt idx="2164">
                  <c:v>101.102368394685</c:v>
                </c:pt>
                <c:pt idx="2165">
                  <c:v>101.042778545252</c:v>
                </c:pt>
                <c:pt idx="2166">
                  <c:v>101.106124402307</c:v>
                </c:pt>
                <c:pt idx="2167">
                  <c:v>101.126631459274</c:v>
                </c:pt>
                <c:pt idx="2168">
                  <c:v>100.98882365177</c:v>
                </c:pt>
                <c:pt idx="2169">
                  <c:v>101.045713974867</c:v>
                </c:pt>
                <c:pt idx="2170">
                  <c:v>100.971130419817</c:v>
                </c:pt>
                <c:pt idx="2171">
                  <c:v>101.054227403342</c:v>
                </c:pt>
                <c:pt idx="2172">
                  <c:v>101.230737060132</c:v>
                </c:pt>
                <c:pt idx="2173">
                  <c:v>101.378735040917</c:v>
                </c:pt>
                <c:pt idx="2174">
                  <c:v>101.254234544719</c:v>
                </c:pt>
                <c:pt idx="2175">
                  <c:v>101.087265923465</c:v>
                </c:pt>
                <c:pt idx="2176">
                  <c:v>100.913878823999</c:v>
                </c:pt>
                <c:pt idx="2177">
                  <c:v>100.764220539473</c:v>
                </c:pt>
                <c:pt idx="2178">
                  <c:v>100.638080347214</c:v>
                </c:pt>
                <c:pt idx="2179">
                  <c:v>101.010563601178</c:v>
                </c:pt>
                <c:pt idx="2180">
                  <c:v>101.120277596848</c:v>
                </c:pt>
                <c:pt idx="2181">
                  <c:v>101.137009060243</c:v>
                </c:pt>
                <c:pt idx="2182">
                  <c:v>101.132047896408</c:v>
                </c:pt>
                <c:pt idx="2183">
                  <c:v>100.787108068227</c:v>
                </c:pt>
                <c:pt idx="2184">
                  <c:v>100.726479912911</c:v>
                </c:pt>
                <c:pt idx="2185">
                  <c:v>100.89819429822</c:v>
                </c:pt>
                <c:pt idx="2186">
                  <c:v>100.950172795349</c:v>
                </c:pt>
                <c:pt idx="2187">
                  <c:v>101.06724581987</c:v>
                </c:pt>
                <c:pt idx="2188">
                  <c:v>101.173970891078</c:v>
                </c:pt>
                <c:pt idx="2189">
                  <c:v>100.97959968375</c:v>
                </c:pt>
                <c:pt idx="2190">
                  <c:v>101.01494843717</c:v>
                </c:pt>
                <c:pt idx="2191">
                  <c:v>101.038983349452</c:v>
                </c:pt>
                <c:pt idx="2192">
                  <c:v>101.208727574772</c:v>
                </c:pt>
                <c:pt idx="2193">
                  <c:v>101.349951646792</c:v>
                </c:pt>
                <c:pt idx="2194">
                  <c:v>101.279527977324</c:v>
                </c:pt>
                <c:pt idx="2195">
                  <c:v>101.192242133661</c:v>
                </c:pt>
                <c:pt idx="2196">
                  <c:v>101.412142279138</c:v>
                </c:pt>
                <c:pt idx="2197">
                  <c:v>101.554478838318</c:v>
                </c:pt>
                <c:pt idx="2198">
                  <c:v>101.611244324822</c:v>
                </c:pt>
                <c:pt idx="2199">
                  <c:v>101.754233307862</c:v>
                </c:pt>
                <c:pt idx="2200">
                  <c:v>101.796604868192</c:v>
                </c:pt>
                <c:pt idx="2201">
                  <c:v>101.779643445004</c:v>
                </c:pt>
                <c:pt idx="2202">
                  <c:v>101.869617848294</c:v>
                </c:pt>
                <c:pt idx="2203">
                  <c:v>101.88329726517</c:v>
                </c:pt>
                <c:pt idx="2204">
                  <c:v>101.799984030193</c:v>
                </c:pt>
                <c:pt idx="2205">
                  <c:v>101.876607813693</c:v>
                </c:pt>
                <c:pt idx="2206">
                  <c:v>101.953115105276</c:v>
                </c:pt>
                <c:pt idx="2207">
                  <c:v>102.061933220273</c:v>
                </c:pt>
                <c:pt idx="2208">
                  <c:v>102.21568143553</c:v>
                </c:pt>
                <c:pt idx="2209">
                  <c:v>102.201781743725</c:v>
                </c:pt>
                <c:pt idx="2210">
                  <c:v>102.062748068835</c:v>
                </c:pt>
                <c:pt idx="2211">
                  <c:v>102.133610079075</c:v>
                </c:pt>
                <c:pt idx="2212">
                  <c:v>102.088318577339</c:v>
                </c:pt>
                <c:pt idx="2213">
                  <c:v>102.129122192474</c:v>
                </c:pt>
                <c:pt idx="2214">
                  <c:v>102.329823675325</c:v>
                </c:pt>
                <c:pt idx="2215">
                  <c:v>102.162006144525</c:v>
                </c:pt>
                <c:pt idx="2216">
                  <c:v>102.031333287668</c:v>
                </c:pt>
                <c:pt idx="2217">
                  <c:v>102.173753219654</c:v>
                </c:pt>
                <c:pt idx="2218">
                  <c:v>102.334299771063</c:v>
                </c:pt>
                <c:pt idx="2219">
                  <c:v>102.179302737248</c:v>
                </c:pt>
                <c:pt idx="2220">
                  <c:v>102.281462746443</c:v>
                </c:pt>
                <c:pt idx="2221">
                  <c:v>102.480912649275</c:v>
                </c:pt>
                <c:pt idx="2222">
                  <c:v>102.541331947617</c:v>
                </c:pt>
                <c:pt idx="2223">
                  <c:v>102.34089327859</c:v>
                </c:pt>
                <c:pt idx="2224">
                  <c:v>102.187089491642</c:v>
                </c:pt>
                <c:pt idx="2225">
                  <c:v>102.337846917688</c:v>
                </c:pt>
                <c:pt idx="2226">
                  <c:v>102.41745163697</c:v>
                </c:pt>
                <c:pt idx="2227">
                  <c:v>102.20663888304</c:v>
                </c:pt>
                <c:pt idx="2228">
                  <c:v>102.162309801545</c:v>
                </c:pt>
                <c:pt idx="2229">
                  <c:v>102.327330011291</c:v>
                </c:pt>
                <c:pt idx="2230">
                  <c:v>102.417103073193</c:v>
                </c:pt>
                <c:pt idx="2231">
                  <c:v>102.3348647404</c:v>
                </c:pt>
                <c:pt idx="2232">
                  <c:v>102.147380743894</c:v>
                </c:pt>
                <c:pt idx="2233">
                  <c:v>102.227060133093</c:v>
                </c:pt>
                <c:pt idx="2234">
                  <c:v>102.393735703097</c:v>
                </c:pt>
                <c:pt idx="2235">
                  <c:v>102.428765673194</c:v>
                </c:pt>
                <c:pt idx="2236">
                  <c:v>102.172230144468</c:v>
                </c:pt>
                <c:pt idx="2237">
                  <c:v>102.235111697861</c:v>
                </c:pt>
                <c:pt idx="2238">
                  <c:v>102.356486284831</c:v>
                </c:pt>
                <c:pt idx="2239">
                  <c:v>102.396008446168</c:v>
                </c:pt>
                <c:pt idx="2240">
                  <c:v>102.579672844755</c:v>
                </c:pt>
                <c:pt idx="2241">
                  <c:v>102.470071355812</c:v>
                </c:pt>
                <c:pt idx="2242">
                  <c:v>102.509597348536</c:v>
                </c:pt>
                <c:pt idx="2243">
                  <c:v>102.53229218441</c:v>
                </c:pt>
                <c:pt idx="2244">
                  <c:v>102.554878349927</c:v>
                </c:pt>
                <c:pt idx="2245">
                  <c:v>102.82196149617</c:v>
                </c:pt>
                <c:pt idx="2246">
                  <c:v>102.942289068389</c:v>
                </c:pt>
                <c:pt idx="2247">
                  <c:v>102.869754688069</c:v>
                </c:pt>
                <c:pt idx="2248">
                  <c:v>102.769835490951</c:v>
                </c:pt>
                <c:pt idx="2249">
                  <c:v>102.864303427469</c:v>
                </c:pt>
                <c:pt idx="2250">
                  <c:v>103.049389387185</c:v>
                </c:pt>
                <c:pt idx="2251">
                  <c:v>103.190279347281</c:v>
                </c:pt>
                <c:pt idx="2252">
                  <c:v>103.206810263452</c:v>
                </c:pt>
                <c:pt idx="2253">
                  <c:v>103.201534319084</c:v>
                </c:pt>
                <c:pt idx="2254">
                  <c:v>103.053936687061</c:v>
                </c:pt>
                <c:pt idx="2255">
                  <c:v>103.295871583909</c:v>
                </c:pt>
                <c:pt idx="2256">
                  <c:v>103.447818896725</c:v>
                </c:pt>
                <c:pt idx="2257">
                  <c:v>103.298238070695</c:v>
                </c:pt>
                <c:pt idx="2258">
                  <c:v>103.408650986232</c:v>
                </c:pt>
                <c:pt idx="2259">
                  <c:v>103.35296509336</c:v>
                </c:pt>
                <c:pt idx="2260">
                  <c:v>103.449465772093</c:v>
                </c:pt>
                <c:pt idx="2261">
                  <c:v>103.433770311187</c:v>
                </c:pt>
                <c:pt idx="2262">
                  <c:v>103.348774878683</c:v>
                </c:pt>
                <c:pt idx="2263">
                  <c:v>103.404546689944</c:v>
                </c:pt>
                <c:pt idx="2264">
                  <c:v>103.542451098496</c:v>
                </c:pt>
                <c:pt idx="2265">
                  <c:v>103.531004473801</c:v>
                </c:pt>
                <c:pt idx="2266">
                  <c:v>103.300227781203</c:v>
                </c:pt>
                <c:pt idx="2267">
                  <c:v>103.38106245879</c:v>
                </c:pt>
                <c:pt idx="2268">
                  <c:v>103.597915515513</c:v>
                </c:pt>
                <c:pt idx="2269">
                  <c:v>103.491199577465</c:v>
                </c:pt>
                <c:pt idx="2270">
                  <c:v>103.372039715181</c:v>
                </c:pt>
                <c:pt idx="2271">
                  <c:v>103.532569650469</c:v>
                </c:pt>
                <c:pt idx="2272">
                  <c:v>103.663621038555</c:v>
                </c:pt>
                <c:pt idx="2273">
                  <c:v>103.515734112525</c:v>
                </c:pt>
                <c:pt idx="2274">
                  <c:v>103.277384573735</c:v>
                </c:pt>
                <c:pt idx="2275">
                  <c:v>103.348318177071</c:v>
                </c:pt>
                <c:pt idx="2276">
                  <c:v>103.424767022698</c:v>
                </c:pt>
                <c:pt idx="2277">
                  <c:v>103.329710578355</c:v>
                </c:pt>
                <c:pt idx="2278">
                  <c:v>103.185985004409</c:v>
                </c:pt>
                <c:pt idx="2279">
                  <c:v>103.216297610969</c:v>
                </c:pt>
                <c:pt idx="2280">
                  <c:v>103.163635353956</c:v>
                </c:pt>
                <c:pt idx="2281">
                  <c:v>103.332570088306</c:v>
                </c:pt>
                <c:pt idx="2282">
                  <c:v>103.361310005746</c:v>
                </c:pt>
                <c:pt idx="2283">
                  <c:v>103.158889912263</c:v>
                </c:pt>
                <c:pt idx="2284">
                  <c:v>103.137573683951</c:v>
                </c:pt>
                <c:pt idx="2285">
                  <c:v>103.115221346484</c:v>
                </c:pt>
                <c:pt idx="2286">
                  <c:v>103.128760511519</c:v>
                </c:pt>
                <c:pt idx="2287">
                  <c:v>103.389958897306</c:v>
                </c:pt>
                <c:pt idx="2288">
                  <c:v>103.331240446007</c:v>
                </c:pt>
                <c:pt idx="2289">
                  <c:v>103.154359654061</c:v>
                </c:pt>
                <c:pt idx="2290">
                  <c:v>103.097257439617</c:v>
                </c:pt>
                <c:pt idx="2291">
                  <c:v>103.207270079872</c:v>
                </c:pt>
                <c:pt idx="2292">
                  <c:v>103.356926289278</c:v>
                </c:pt>
                <c:pt idx="2293">
                  <c:v>103.38023342337</c:v>
                </c:pt>
                <c:pt idx="2294">
                  <c:v>103.368449155082</c:v>
                </c:pt>
                <c:pt idx="2295">
                  <c:v>103.399106235136</c:v>
                </c:pt>
                <c:pt idx="2296">
                  <c:v>103.540308175516</c:v>
                </c:pt>
                <c:pt idx="2297">
                  <c:v>103.660447841312</c:v>
                </c:pt>
                <c:pt idx="2298">
                  <c:v>103.502386230023</c:v>
                </c:pt>
                <c:pt idx="2299">
                  <c:v>103.407877423543</c:v>
                </c:pt>
                <c:pt idx="2300">
                  <c:v>103.584910961036</c:v>
                </c:pt>
                <c:pt idx="2301">
                  <c:v>103.749603688092</c:v>
                </c:pt>
                <c:pt idx="2302">
                  <c:v>103.826746743023</c:v>
                </c:pt>
                <c:pt idx="2303">
                  <c:v>103.763815356051</c:v>
                </c:pt>
                <c:pt idx="2304">
                  <c:v>103.535936110308</c:v>
                </c:pt>
                <c:pt idx="2305">
                  <c:v>103.645316333721</c:v>
                </c:pt>
                <c:pt idx="2306">
                  <c:v>103.737865446917</c:v>
                </c:pt>
                <c:pt idx="2307">
                  <c:v>103.682468545453</c:v>
                </c:pt>
                <c:pt idx="2308">
                  <c:v>103.644803658279</c:v>
                </c:pt>
                <c:pt idx="2309">
                  <c:v>103.628241549323</c:v>
                </c:pt>
                <c:pt idx="2310">
                  <c:v>103.738006275212</c:v>
                </c:pt>
                <c:pt idx="2311">
                  <c:v>103.836657899482</c:v>
                </c:pt>
                <c:pt idx="2312">
                  <c:v>103.654484649895</c:v>
                </c:pt>
                <c:pt idx="2313">
                  <c:v>103.560685518644</c:v>
                </c:pt>
                <c:pt idx="2314">
                  <c:v>103.571112300526</c:v>
                </c:pt>
                <c:pt idx="2315">
                  <c:v>103.62442239632</c:v>
                </c:pt>
                <c:pt idx="2316">
                  <c:v>103.619076073182</c:v>
                </c:pt>
                <c:pt idx="2317">
                  <c:v>103.540184966964</c:v>
                </c:pt>
                <c:pt idx="2318">
                  <c:v>103.547284951342</c:v>
                </c:pt>
                <c:pt idx="2319">
                  <c:v>103.486709985813</c:v>
                </c:pt>
                <c:pt idx="2320">
                  <c:v>103.582202871206</c:v>
                </c:pt>
                <c:pt idx="2321">
                  <c:v>103.521496187876</c:v>
                </c:pt>
                <c:pt idx="2322">
                  <c:v>103.384566438926</c:v>
                </c:pt>
                <c:pt idx="2323">
                  <c:v>103.50656805106</c:v>
                </c:pt>
                <c:pt idx="2324">
                  <c:v>103.404128431417</c:v>
                </c:pt>
                <c:pt idx="2325">
                  <c:v>103.345427787964</c:v>
                </c:pt>
                <c:pt idx="2326">
                  <c:v>103.240082613846</c:v>
                </c:pt>
                <c:pt idx="2327">
                  <c:v>103.124181135152</c:v>
                </c:pt>
                <c:pt idx="2328">
                  <c:v>103.026381848996</c:v>
                </c:pt>
                <c:pt idx="2329">
                  <c:v>103.093631651105</c:v>
                </c:pt>
                <c:pt idx="2330">
                  <c:v>103.142757056482</c:v>
                </c:pt>
                <c:pt idx="2331">
                  <c:v>102.954673064868</c:v>
                </c:pt>
                <c:pt idx="2332">
                  <c:v>102.744204098746</c:v>
                </c:pt>
                <c:pt idx="2333">
                  <c:v>102.820044427932</c:v>
                </c:pt>
                <c:pt idx="2334">
                  <c:v>102.884862839603</c:v>
                </c:pt>
                <c:pt idx="2335">
                  <c:v>102.795740831161</c:v>
                </c:pt>
                <c:pt idx="2336">
                  <c:v>102.663605491256</c:v>
                </c:pt>
                <c:pt idx="2337">
                  <c:v>102.717375406981</c:v>
                </c:pt>
                <c:pt idx="2338">
                  <c:v>102.860615662745</c:v>
                </c:pt>
                <c:pt idx="2339">
                  <c:v>102.615246056932</c:v>
                </c:pt>
                <c:pt idx="2340">
                  <c:v>102.470788836086</c:v>
                </c:pt>
                <c:pt idx="2341">
                  <c:v>102.530164549777</c:v>
                </c:pt>
                <c:pt idx="2342">
                  <c:v>102.701987187789</c:v>
                </c:pt>
                <c:pt idx="2343">
                  <c:v>102.747500315726</c:v>
                </c:pt>
                <c:pt idx="2344">
                  <c:v>102.65271600093</c:v>
                </c:pt>
                <c:pt idx="2345">
                  <c:v>102.528912733644</c:v>
                </c:pt>
                <c:pt idx="2346">
                  <c:v>102.460557098706</c:v>
                </c:pt>
                <c:pt idx="2347">
                  <c:v>102.567342926904</c:v>
                </c:pt>
                <c:pt idx="2348">
                  <c:v>102.563409250067</c:v>
                </c:pt>
                <c:pt idx="2349">
                  <c:v>102.498045656224</c:v>
                </c:pt>
                <c:pt idx="2350">
                  <c:v>102.421045426132</c:v>
                </c:pt>
                <c:pt idx="2351">
                  <c:v>102.283883057232</c:v>
                </c:pt>
                <c:pt idx="2352">
                  <c:v>102.405407790582</c:v>
                </c:pt>
                <c:pt idx="2353">
                  <c:v>102.529407709764</c:v>
                </c:pt>
                <c:pt idx="2354">
                  <c:v>102.322660223658</c:v>
                </c:pt>
                <c:pt idx="2355">
                  <c:v>102.157797179016</c:v>
                </c:pt>
                <c:pt idx="2356">
                  <c:v>102.103514418673</c:v>
                </c:pt>
                <c:pt idx="2357">
                  <c:v>102.161218394485</c:v>
                </c:pt>
                <c:pt idx="2358">
                  <c:v>102.195531305969</c:v>
                </c:pt>
              </c:numCache>
            </c:numRef>
          </c:yVal>
          <c:smooth val="1"/>
        </c:ser>
        <c:ser>
          <c:idx val="2"/>
          <c:order val="2"/>
          <c:tx>
            <c:strRef>
              <c:f>Тотж = 520 С</c:f>
              <c:strCache>
                <c:ptCount val="1"/>
                <c:pt idx="0">
                  <c:v>Тотж = 520 С</c:v>
                </c:pt>
              </c:strCache>
            </c:strRef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delete val="1"/>
          </c:dLbls>
          <c:xVal>
            <c:numRef>
              <c:f>Лист1!$E$5:$E$2411</c:f>
              <c:numCache>
                <c:formatCode>General</c:formatCode>
                <c:ptCount val="2407"/>
                <c:pt idx="0">
                  <c:v>0</c:v>
                </c:pt>
                <c:pt idx="1">
                  <c:v>0.00028975558205119</c:v>
                </c:pt>
                <c:pt idx="2">
                  <c:v>0.000579595146734689</c:v>
                </c:pt>
                <c:pt idx="3">
                  <c:v>0.000869518742747648</c:v>
                </c:pt>
                <c:pt idx="4">
                  <c:v>0.00115952641882944</c:v>
                </c:pt>
                <c:pt idx="5">
                  <c:v>0.00144961822376211</c:v>
                </c:pt>
                <c:pt idx="6">
                  <c:v>0.00173979420636978</c:v>
                </c:pt>
                <c:pt idx="7">
                  <c:v>0.00203005441551973</c:v>
                </c:pt>
                <c:pt idx="8">
                  <c:v>0.0023203989001209</c:v>
                </c:pt>
                <c:pt idx="9">
                  <c:v>0.00261082770912545</c:v>
                </c:pt>
                <c:pt idx="10">
                  <c:v>0.00290134089152837</c:v>
                </c:pt>
                <c:pt idx="11">
                  <c:v>0.00319193849636657</c:v>
                </c:pt>
                <c:pt idx="12">
                  <c:v>0.00348262057272071</c:v>
                </c:pt>
                <c:pt idx="13">
                  <c:v>0.00377338716971368</c:v>
                </c:pt>
                <c:pt idx="14">
                  <c:v>0.00406423833651124</c:v>
                </c:pt>
                <c:pt idx="15">
                  <c:v>0.0043551741223221</c:v>
                </c:pt>
                <c:pt idx="16">
                  <c:v>0.00464619457639788</c:v>
                </c:pt>
                <c:pt idx="17">
                  <c:v>0.00493729974803363</c:v>
                </c:pt>
                <c:pt idx="18">
                  <c:v>0.00522848968656715</c:v>
                </c:pt>
                <c:pt idx="19">
                  <c:v>0.00551976444137904</c:v>
                </c:pt>
                <c:pt idx="20">
                  <c:v>0.00581112406189357</c:v>
                </c:pt>
                <c:pt idx="21">
                  <c:v>0.00610256859757805</c:v>
                </c:pt>
                <c:pt idx="22">
                  <c:v>0.00639409809794309</c:v>
                </c:pt>
                <c:pt idx="23">
                  <c:v>0.00668571261254236</c:v>
                </c:pt>
                <c:pt idx="24">
                  <c:v>0.00697741219097311</c:v>
                </c:pt>
                <c:pt idx="25">
                  <c:v>0.00726919688287632</c:v>
                </c:pt>
                <c:pt idx="26">
                  <c:v>0.00756106673793572</c:v>
                </c:pt>
                <c:pt idx="27">
                  <c:v>0.00785302180587924</c:v>
                </c:pt>
                <c:pt idx="28">
                  <c:v>0.0081450621364778</c:v>
                </c:pt>
                <c:pt idx="29">
                  <c:v>0.00843718777954638</c:v>
                </c:pt>
                <c:pt idx="30">
                  <c:v>0.00872939878494338</c:v>
                </c:pt>
                <c:pt idx="31">
                  <c:v>0.00902169520257108</c:v>
                </c:pt>
                <c:pt idx="32">
                  <c:v>0.00931407708237545</c:v>
                </c:pt>
                <c:pt idx="33">
                  <c:v>0.00960654447434635</c:v>
                </c:pt>
                <c:pt idx="34">
                  <c:v>0.00989909742851715</c:v>
                </c:pt>
                <c:pt idx="35">
                  <c:v>0.0101917359949658</c:v>
                </c:pt>
                <c:pt idx="36">
                  <c:v>0.0104844602238138</c:v>
                </c:pt>
                <c:pt idx="37">
                  <c:v>0.0107772701652268</c:v>
                </c:pt>
                <c:pt idx="38">
                  <c:v>0.0110701658694142</c:v>
                </c:pt>
                <c:pt idx="39">
                  <c:v>0.0113631473866301</c:v>
                </c:pt>
                <c:pt idx="40">
                  <c:v>0.0116562147671725</c:v>
                </c:pt>
                <c:pt idx="41">
                  <c:v>0.0119493680613835</c:v>
                </c:pt>
                <c:pt idx="42">
                  <c:v>0.0122426073196496</c:v>
                </c:pt>
                <c:pt idx="43">
                  <c:v>0.0125359325924019</c:v>
                </c:pt>
                <c:pt idx="44">
                  <c:v>0.0128293439301152</c:v>
                </c:pt>
                <c:pt idx="45">
                  <c:v>0.0131228413833096</c:v>
                </c:pt>
                <c:pt idx="46">
                  <c:v>0.0134164250025493</c:v>
                </c:pt>
                <c:pt idx="47">
                  <c:v>0.0137100948384428</c:v>
                </c:pt>
                <c:pt idx="48">
                  <c:v>0.0140038509416434</c:v>
                </c:pt>
                <c:pt idx="49">
                  <c:v>0.0142976933628493</c:v>
                </c:pt>
                <c:pt idx="50">
                  <c:v>0.0145916221528033</c:v>
                </c:pt>
                <c:pt idx="51">
                  <c:v>0.0148856373622926</c:v>
                </c:pt>
                <c:pt idx="52">
                  <c:v>0.0151797390421495</c:v>
                </c:pt>
                <c:pt idx="53">
                  <c:v>0.015473927243251</c:v>
                </c:pt>
                <c:pt idx="54">
                  <c:v>0.0157682020165195</c:v>
                </c:pt>
                <c:pt idx="55">
                  <c:v>0.0160625634129218</c:v>
                </c:pt>
                <c:pt idx="56">
                  <c:v>0.0163570114834699</c:v>
                </c:pt>
                <c:pt idx="57">
                  <c:v>0.016651546279221</c:v>
                </c:pt>
                <c:pt idx="58">
                  <c:v>0.0169461678512772</c:v>
                </c:pt>
                <c:pt idx="59">
                  <c:v>0.0172408762507861</c:v>
                </c:pt>
                <c:pt idx="60">
                  <c:v>0.0175356715289402</c:v>
                </c:pt>
                <c:pt idx="61">
                  <c:v>0.0178305537369774</c:v>
                </c:pt>
                <c:pt idx="62">
                  <c:v>0.018125522926181</c:v>
                </c:pt>
                <c:pt idx="63">
                  <c:v>0.0184205791478797</c:v>
                </c:pt>
                <c:pt idx="64">
                  <c:v>0.0187157224534478</c:v>
                </c:pt>
                <c:pt idx="65">
                  <c:v>0.0190109528943046</c:v>
                </c:pt>
                <c:pt idx="66">
                  <c:v>0.0193062705219156</c:v>
                </c:pt>
                <c:pt idx="67">
                  <c:v>0.0196016753877913</c:v>
                </c:pt>
                <c:pt idx="68">
                  <c:v>0.0198971675434882</c:v>
                </c:pt>
                <c:pt idx="69">
                  <c:v>0.0201927470406087</c:v>
                </c:pt>
                <c:pt idx="70">
                  <c:v>0.0204884139308003</c:v>
                </c:pt>
                <c:pt idx="71">
                  <c:v>0.0207841682657573</c:v>
                </c:pt>
                <c:pt idx="72">
                  <c:v>0.0210800100972189</c:v>
                </c:pt>
                <c:pt idx="73">
                  <c:v>0.0213759394769709</c:v>
                </c:pt>
                <c:pt idx="74">
                  <c:v>0.0216719564568445</c:v>
                </c:pt>
                <c:pt idx="75">
                  <c:v>0.0219680610887181</c:v>
                </c:pt>
                <c:pt idx="76">
                  <c:v>0.0222642534245146</c:v>
                </c:pt>
                <c:pt idx="77">
                  <c:v>0.0225605335162041</c:v>
                </c:pt>
                <c:pt idx="78">
                  <c:v>0.0228569014158027</c:v>
                </c:pt>
                <c:pt idx="79">
                  <c:v>0.0231533571753729</c:v>
                </c:pt>
                <c:pt idx="80">
                  <c:v>0.023449900847023</c:v>
                </c:pt>
                <c:pt idx="81">
                  <c:v>0.0237465324829082</c:v>
                </c:pt>
                <c:pt idx="82">
                  <c:v>0.02404325213523</c:v>
                </c:pt>
                <c:pt idx="83">
                  <c:v>0.0243400598562362</c:v>
                </c:pt>
                <c:pt idx="84">
                  <c:v>0.0246369556982213</c:v>
                </c:pt>
                <c:pt idx="85">
                  <c:v>0.0249339397135263</c:v>
                </c:pt>
                <c:pt idx="86">
                  <c:v>0.025231011954539</c:v>
                </c:pt>
                <c:pt idx="87">
                  <c:v>0.0255281724736935</c:v>
                </c:pt>
                <c:pt idx="88">
                  <c:v>0.0258254213234714</c:v>
                </c:pt>
                <c:pt idx="89">
                  <c:v>0.0261227585564004</c:v>
                </c:pt>
                <c:pt idx="90">
                  <c:v>0.0264201842250551</c:v>
                </c:pt>
                <c:pt idx="91">
                  <c:v>0.0267176983820579</c:v>
                </c:pt>
                <c:pt idx="92">
                  <c:v>0.0270153010800771</c:v>
                </c:pt>
                <c:pt idx="93">
                  <c:v>0.0273129923718284</c:v>
                </c:pt>
                <c:pt idx="94">
                  <c:v>0.027610772310075</c:v>
                </c:pt>
                <c:pt idx="95">
                  <c:v>0.0279086409476265</c:v>
                </c:pt>
                <c:pt idx="96">
                  <c:v>0.0282065983373406</c:v>
                </c:pt>
                <c:pt idx="97">
                  <c:v>0.0285046445321214</c:v>
                </c:pt>
                <c:pt idx="98">
                  <c:v>0.028802779584921</c:v>
                </c:pt>
                <c:pt idx="99">
                  <c:v>0.0291010035487386</c:v>
                </c:pt>
                <c:pt idx="100">
                  <c:v>0.0293993164766205</c:v>
                </c:pt>
                <c:pt idx="101">
                  <c:v>0.0296977184216609</c:v>
                </c:pt>
                <c:pt idx="102">
                  <c:v>0.0299962094370016</c:v>
                </c:pt>
                <c:pt idx="103">
                  <c:v>0.0302947895758318</c:v>
                </c:pt>
                <c:pt idx="104">
                  <c:v>0.0305934588913884</c:v>
                </c:pt>
                <c:pt idx="105">
                  <c:v>0.0308922174369559</c:v>
                </c:pt>
                <c:pt idx="106">
                  <c:v>0.0311910652658667</c:v>
                </c:pt>
                <c:pt idx="107">
                  <c:v>0.0314900024315012</c:v>
                </c:pt>
                <c:pt idx="108">
                  <c:v>0.0317890289872873</c:v>
                </c:pt>
                <c:pt idx="109">
                  <c:v>0.0320881449867013</c:v>
                </c:pt>
                <c:pt idx="110">
                  <c:v>0.0323873504832671</c:v>
                </c:pt>
                <c:pt idx="111">
                  <c:v>0.0326866455305568</c:v>
                </c:pt>
                <c:pt idx="112">
                  <c:v>0.0329860301821905</c:v>
                </c:pt>
                <c:pt idx="113">
                  <c:v>0.0332855044918369</c:v>
                </c:pt>
                <c:pt idx="114">
                  <c:v>0.0335850685132123</c:v>
                </c:pt>
                <c:pt idx="115">
                  <c:v>0.0338847223000819</c:v>
                </c:pt>
                <c:pt idx="116">
                  <c:v>0.0341844659062588</c:v>
                </c:pt>
                <c:pt idx="117">
                  <c:v>0.0344842993856049</c:v>
                </c:pt>
                <c:pt idx="118">
                  <c:v>0.0347842227920299</c:v>
                </c:pt>
                <c:pt idx="119">
                  <c:v>0.0350842361794929</c:v>
                </c:pt>
                <c:pt idx="120">
                  <c:v>0.0353843396020008</c:v>
                </c:pt>
                <c:pt idx="121">
                  <c:v>0.0356845331136097</c:v>
                </c:pt>
                <c:pt idx="122">
                  <c:v>0.0359848167684242</c:v>
                </c:pt>
                <c:pt idx="123">
                  <c:v>0.0362851906205974</c:v>
                </c:pt>
                <c:pt idx="124">
                  <c:v>0.0365856547243317</c:v>
                </c:pt>
                <c:pt idx="125">
                  <c:v>0.0368862091338778</c:v>
                </c:pt>
                <c:pt idx="126">
                  <c:v>0.0371868539035358</c:v>
                </c:pt>
                <c:pt idx="127">
                  <c:v>0.0374875890876546</c:v>
                </c:pt>
                <c:pt idx="128">
                  <c:v>0.0377884147406324</c:v>
                </c:pt>
                <c:pt idx="129">
                  <c:v>0.0380893309169159</c:v>
                </c:pt>
                <c:pt idx="130">
                  <c:v>0.0383903376710018</c:v>
                </c:pt>
                <c:pt idx="131">
                  <c:v>0.0386914350574352</c:v>
                </c:pt>
                <c:pt idx="132">
                  <c:v>0.0389926231308109</c:v>
                </c:pt>
                <c:pt idx="133">
                  <c:v>0.0392939019457734</c:v>
                </c:pt>
                <c:pt idx="134">
                  <c:v>0.0395952715570158</c:v>
                </c:pt>
                <c:pt idx="135">
                  <c:v>0.0398967320192812</c:v>
                </c:pt>
                <c:pt idx="136">
                  <c:v>0.0401982833873619</c:v>
                </c:pt>
                <c:pt idx="137">
                  <c:v>0.0404999257161004</c:v>
                </c:pt>
                <c:pt idx="138">
                  <c:v>0.0408016590603882</c:v>
                </c:pt>
                <c:pt idx="139">
                  <c:v>0.0411034834751667</c:v>
                </c:pt>
                <c:pt idx="140">
                  <c:v>0.0414053990154272</c:v>
                </c:pt>
                <c:pt idx="141">
                  <c:v>0.0417074057362107</c:v>
                </c:pt>
                <c:pt idx="142">
                  <c:v>0.042009503692608</c:v>
                </c:pt>
                <c:pt idx="143">
                  <c:v>0.04231169293976</c:v>
                </c:pt>
                <c:pt idx="144">
                  <c:v>0.0426139735328576</c:v>
                </c:pt>
                <c:pt idx="145">
                  <c:v>0.0429163455271417</c:v>
                </c:pt>
                <c:pt idx="146">
                  <c:v>0.0432188089779032</c:v>
                </c:pt>
                <c:pt idx="147">
                  <c:v>0.0435213639404833</c:v>
                </c:pt>
                <c:pt idx="148">
                  <c:v>0.0438240104702737</c:v>
                </c:pt>
                <c:pt idx="149">
                  <c:v>0.0441267486227161</c:v>
                </c:pt>
                <c:pt idx="150">
                  <c:v>0.0444295784533027</c:v>
                </c:pt>
                <c:pt idx="151">
                  <c:v>0.0447325000175759</c:v>
                </c:pt>
                <c:pt idx="152">
                  <c:v>0.0450355133711289</c:v>
                </c:pt>
                <c:pt idx="153">
                  <c:v>0.0453386185696052</c:v>
                </c:pt>
                <c:pt idx="154">
                  <c:v>0.0456418156686992</c:v>
                </c:pt>
                <c:pt idx="155">
                  <c:v>0.0459451047241558</c:v>
                </c:pt>
                <c:pt idx="156">
                  <c:v>0.0462484857917704</c:v>
                </c:pt>
                <c:pt idx="157">
                  <c:v>0.0465519589273895</c:v>
                </c:pt>
                <c:pt idx="158">
                  <c:v>0.0468555241869106</c:v>
                </c:pt>
                <c:pt idx="159">
                  <c:v>0.0471591816262816</c:v>
                </c:pt>
                <c:pt idx="160">
                  <c:v>0.0474629313015022</c:v>
                </c:pt>
                <c:pt idx="161">
                  <c:v>0.0477667732686221</c:v>
                </c:pt>
                <c:pt idx="162">
                  <c:v>0.0480707075837431</c:v>
                </c:pt>
                <c:pt idx="163">
                  <c:v>0.0483747343030174</c:v>
                </c:pt>
                <c:pt idx="164">
                  <c:v>0.0486788534826489</c:v>
                </c:pt>
                <c:pt idx="165">
                  <c:v>0.0489830651788925</c:v>
                </c:pt>
                <c:pt idx="166">
                  <c:v>0.0492873694480549</c:v>
                </c:pt>
                <c:pt idx="167">
                  <c:v>0.0495917663464935</c:v>
                </c:pt>
                <c:pt idx="168">
                  <c:v>0.0498962559306179</c:v>
                </c:pt>
                <c:pt idx="169">
                  <c:v>0.050200838256889</c:v>
                </c:pt>
                <c:pt idx="170">
                  <c:v>0.0505055133818189</c:v>
                </c:pt>
                <c:pt idx="171">
                  <c:v>0.0508102813619722</c:v>
                </c:pt>
                <c:pt idx="172">
                  <c:v>0.0511151422539644</c:v>
                </c:pt>
                <c:pt idx="173">
                  <c:v>0.0514200961144633</c:v>
                </c:pt>
                <c:pt idx="174">
                  <c:v>0.0517251430001882</c:v>
                </c:pt>
                <c:pt idx="175">
                  <c:v>0.0520302829679109</c:v>
                </c:pt>
                <c:pt idx="176">
                  <c:v>0.0523355160744543</c:v>
                </c:pt>
                <c:pt idx="177">
                  <c:v>0.0526408423766944</c:v>
                </c:pt>
                <c:pt idx="178">
                  <c:v>0.0529462619315585</c:v>
                </c:pt>
                <c:pt idx="179">
                  <c:v>0.0532517747960265</c:v>
                </c:pt>
                <c:pt idx="180">
                  <c:v>0.0535573810271302</c:v>
                </c:pt>
                <c:pt idx="181">
                  <c:v>0.053863080681954</c:v>
                </c:pt>
                <c:pt idx="182">
                  <c:v>0.0541688738176345</c:v>
                </c:pt>
                <c:pt idx="183">
                  <c:v>0.0544747604913608</c:v>
                </c:pt>
                <c:pt idx="184">
                  <c:v>0.0547807407603747</c:v>
                </c:pt>
                <c:pt idx="185">
                  <c:v>0.0550868146819701</c:v>
                </c:pt>
                <c:pt idx="186">
                  <c:v>0.0553929823134938</c:v>
                </c:pt>
                <c:pt idx="187">
                  <c:v>0.0556992437123455</c:v>
                </c:pt>
                <c:pt idx="188">
                  <c:v>0.0560055989359771</c:v>
                </c:pt>
                <c:pt idx="189">
                  <c:v>0.056312048041894</c:v>
                </c:pt>
                <c:pt idx="190">
                  <c:v>0.0566185910876539</c:v>
                </c:pt>
                <c:pt idx="191">
                  <c:v>0.0569252281308675</c:v>
                </c:pt>
                <c:pt idx="192">
                  <c:v>0.0572319592291991</c:v>
                </c:pt>
                <c:pt idx="193">
                  <c:v>0.0575387844403654</c:v>
                </c:pt>
                <c:pt idx="194">
                  <c:v>0.0578457038221367</c:v>
                </c:pt>
                <c:pt idx="195">
                  <c:v>0.0581527174323361</c:v>
                </c:pt>
                <c:pt idx="196">
                  <c:v>0.0584598253288401</c:v>
                </c:pt>
                <c:pt idx="197">
                  <c:v>0.0587670275695789</c:v>
                </c:pt>
                <c:pt idx="198">
                  <c:v>0.0590743242125356</c:v>
                </c:pt>
                <c:pt idx="199">
                  <c:v>0.0593817153157473</c:v>
                </c:pt>
                <c:pt idx="200">
                  <c:v>0.0596892009373043</c:v>
                </c:pt>
                <c:pt idx="201">
                  <c:v>0.0599967811353502</c:v>
                </c:pt>
                <c:pt idx="202">
                  <c:v>0.0603044559680829</c:v>
                </c:pt>
                <c:pt idx="203">
                  <c:v>0.0606122254937536</c:v>
                </c:pt>
                <c:pt idx="204">
                  <c:v>0.0609200897706677</c:v>
                </c:pt>
                <c:pt idx="205">
                  <c:v>0.061228048857184</c:v>
                </c:pt>
                <c:pt idx="206">
                  <c:v>0.0615361028117153</c:v>
                </c:pt>
                <c:pt idx="207">
                  <c:v>0.061844251692729</c:v>
                </c:pt>
                <c:pt idx="208">
                  <c:v>0.0621524955587456</c:v>
                </c:pt>
                <c:pt idx="209">
                  <c:v>0.0624608344683406</c:v>
                </c:pt>
                <c:pt idx="210">
                  <c:v>0.0627692684801434</c:v>
                </c:pt>
                <c:pt idx="211">
                  <c:v>0.0630777976528371</c:v>
                </c:pt>
                <c:pt idx="212">
                  <c:v>0.0633864220451603</c:v>
                </c:pt>
                <c:pt idx="213">
                  <c:v>0.0636951417159049</c:v>
                </c:pt>
                <c:pt idx="214">
                  <c:v>0.0640039567239178</c:v>
                </c:pt>
                <c:pt idx="215">
                  <c:v>0.0643128671281005</c:v>
                </c:pt>
                <c:pt idx="216">
                  <c:v>0.0646218729874089</c:v>
                </c:pt>
                <c:pt idx="217">
                  <c:v>0.0649309743608534</c:v>
                </c:pt>
                <c:pt idx="218">
                  <c:v>0.0652401713074996</c:v>
                </c:pt>
                <c:pt idx="219">
                  <c:v>0.0655494638864677</c:v>
                </c:pt>
                <c:pt idx="220">
                  <c:v>0.0658588521569324</c:v>
                </c:pt>
                <c:pt idx="221">
                  <c:v>0.066168336178124</c:v>
                </c:pt>
                <c:pt idx="222">
                  <c:v>0.0664779160093276</c:v>
                </c:pt>
                <c:pt idx="223">
                  <c:v>0.0667875917098829</c:v>
                </c:pt>
                <c:pt idx="224">
                  <c:v>0.0670973633391854</c:v>
                </c:pt>
                <c:pt idx="225">
                  <c:v>0.0674072309566853</c:v>
                </c:pt>
                <c:pt idx="226">
                  <c:v>0.0677171946218885</c:v>
                </c:pt>
                <c:pt idx="227">
                  <c:v>0.0680272543943559</c:v>
                </c:pt>
                <c:pt idx="228">
                  <c:v>0.0683374103337042</c:v>
                </c:pt>
                <c:pt idx="229">
                  <c:v>0.0686476624996052</c:v>
                </c:pt>
                <c:pt idx="230">
                  <c:v>0.0689580109517863</c:v>
                </c:pt>
                <c:pt idx="231">
                  <c:v>0.0692684557500309</c:v>
                </c:pt>
                <c:pt idx="232">
                  <c:v>0.0695789969541775</c:v>
                </c:pt>
                <c:pt idx="233">
                  <c:v>0.0698896346241212</c:v>
                </c:pt>
                <c:pt idx="234">
                  <c:v>0.0702003688198123</c:v>
                </c:pt>
                <c:pt idx="235">
                  <c:v>0.0705111996012567</c:v>
                </c:pt>
                <c:pt idx="236">
                  <c:v>0.0708221270285173</c:v>
                </c:pt>
                <c:pt idx="237">
                  <c:v>0.0711331511617122</c:v>
                </c:pt>
                <c:pt idx="238">
                  <c:v>0.071444272061016</c:v>
                </c:pt>
                <c:pt idx="239">
                  <c:v>0.071755489786659</c:v>
                </c:pt>
                <c:pt idx="240">
                  <c:v>0.0720668043989285</c:v>
                </c:pt>
                <c:pt idx="241">
                  <c:v>0.0723782159581677</c:v>
                </c:pt>
                <c:pt idx="242">
                  <c:v>0.0726897245247762</c:v>
                </c:pt>
                <c:pt idx="243">
                  <c:v>0.0730013301592097</c:v>
                </c:pt>
                <c:pt idx="244">
                  <c:v>0.0733130329219814</c:v>
                </c:pt>
                <c:pt idx="245">
                  <c:v>0.0736248328736601</c:v>
                </c:pt>
                <c:pt idx="246">
                  <c:v>0.073936730074872</c:v>
                </c:pt>
                <c:pt idx="247">
                  <c:v>0.0742487245862994</c:v>
                </c:pt>
                <c:pt idx="248">
                  <c:v>0.0745608164686822</c:v>
                </c:pt>
                <c:pt idx="249">
                  <c:v>0.0748730057828165</c:v>
                </c:pt>
                <c:pt idx="250">
                  <c:v>0.0751852925895554</c:v>
                </c:pt>
                <c:pt idx="251">
                  <c:v>0.0754976769498095</c:v>
                </c:pt>
                <c:pt idx="252">
                  <c:v>0.0758101589245462</c:v>
                </c:pt>
                <c:pt idx="253">
                  <c:v>0.07612273857479</c:v>
                </c:pt>
                <c:pt idx="254">
                  <c:v>0.0764354159616227</c:v>
                </c:pt>
                <c:pt idx="255">
                  <c:v>0.0767481911461838</c:v>
                </c:pt>
                <c:pt idx="256">
                  <c:v>0.0770610641896697</c:v>
                </c:pt>
                <c:pt idx="257">
                  <c:v>0.077374035153334</c:v>
                </c:pt>
                <c:pt idx="258">
                  <c:v>0.0776871040984888</c:v>
                </c:pt>
                <c:pt idx="259">
                  <c:v>0.0780002710865028</c:v>
                </c:pt>
                <c:pt idx="260">
                  <c:v>0.0783135361788032</c:v>
                </c:pt>
                <c:pt idx="261">
                  <c:v>0.0786268994368743</c:v>
                </c:pt>
                <c:pt idx="262">
                  <c:v>0.0789403609222586</c:v>
                </c:pt>
                <c:pt idx="263">
                  <c:v>0.0792539206965562</c:v>
                </c:pt>
                <c:pt idx="264">
                  <c:v>0.0795675788214255</c:v>
                </c:pt>
                <c:pt idx="265">
                  <c:v>0.0798813353585826</c:v>
                </c:pt>
                <c:pt idx="266">
                  <c:v>0.0801951903698021</c:v>
                </c:pt>
                <c:pt idx="267">
                  <c:v>0.0805091439169165</c:v>
                </c:pt>
                <c:pt idx="268">
                  <c:v>0.0808231960618166</c:v>
                </c:pt>
                <c:pt idx="269">
                  <c:v>0.0811373468664515</c:v>
                </c:pt>
                <c:pt idx="270">
                  <c:v>0.0814515963928288</c:v>
                </c:pt>
                <c:pt idx="271">
                  <c:v>0.0817659447030145</c:v>
                </c:pt>
                <c:pt idx="272">
                  <c:v>0.0820803918591331</c:v>
                </c:pt>
                <c:pt idx="273">
                  <c:v>0.0823949379233679</c:v>
                </c:pt>
                <c:pt idx="274">
                  <c:v>0.0827095829579608</c:v>
                </c:pt>
                <c:pt idx="275">
                  <c:v>0.0830243270252124</c:v>
                </c:pt>
                <c:pt idx="276">
                  <c:v>0.0833391701874823</c:v>
                </c:pt>
                <c:pt idx="277">
                  <c:v>0.0836541125071889</c:v>
                </c:pt>
                <c:pt idx="278">
                  <c:v>0.0839691540468096</c:v>
                </c:pt>
                <c:pt idx="279">
                  <c:v>0.0842842948688809</c:v>
                </c:pt>
                <c:pt idx="280">
                  <c:v>0.0845995350359985</c:v>
                </c:pt>
                <c:pt idx="281">
                  <c:v>0.0849148746108171</c:v>
                </c:pt>
                <c:pt idx="282">
                  <c:v>0.0852303136560511</c:v>
                </c:pt>
                <c:pt idx="283">
                  <c:v>0.0855458522344738</c:v>
                </c:pt>
                <c:pt idx="284">
                  <c:v>0.0858614904089181</c:v>
                </c:pt>
                <c:pt idx="285">
                  <c:v>0.0861772282422764</c:v>
                </c:pt>
                <c:pt idx="286">
                  <c:v>0.086493065797501</c:v>
                </c:pt>
                <c:pt idx="287">
                  <c:v>0.0868090031376037</c:v>
                </c:pt>
                <c:pt idx="288">
                  <c:v>0.0871250403256556</c:v>
                </c:pt>
                <c:pt idx="289">
                  <c:v>0.0874411774247883</c:v>
                </c:pt>
                <c:pt idx="290">
                  <c:v>0.0877574144981928</c:v>
                </c:pt>
                <c:pt idx="291">
                  <c:v>0.0880737516091204</c:v>
                </c:pt>
                <c:pt idx="292">
                  <c:v>0.0883901888208821</c:v>
                </c:pt>
                <c:pt idx="293">
                  <c:v>0.0887067261968493</c:v>
                </c:pt>
                <c:pt idx="294">
                  <c:v>0.0890233638004536</c:v>
                </c:pt>
                <c:pt idx="295">
                  <c:v>0.0893401016951867</c:v>
                </c:pt>
                <c:pt idx="296">
                  <c:v>0.0896569399446006</c:v>
                </c:pt>
                <c:pt idx="297">
                  <c:v>0.089973878612308</c:v>
                </c:pt>
                <c:pt idx="298">
                  <c:v>0.090290917761982</c:v>
                </c:pt>
                <c:pt idx="299">
                  <c:v>0.0906080574573563</c:v>
                </c:pt>
                <c:pt idx="300">
                  <c:v>0.0909252977622249</c:v>
                </c:pt>
                <c:pt idx="301">
                  <c:v>0.0912426387404432</c:v>
                </c:pt>
                <c:pt idx="302">
                  <c:v>0.0915600804559268</c:v>
                </c:pt>
                <c:pt idx="303">
                  <c:v>0.0918776229726524</c:v>
                </c:pt>
                <c:pt idx="304">
                  <c:v>0.0921952663546579</c:v>
                </c:pt>
                <c:pt idx="305">
                  <c:v>0.0925130106660419</c:v>
                </c:pt>
                <c:pt idx="306">
                  <c:v>0.0928308559709643</c:v>
                </c:pt>
                <c:pt idx="307">
                  <c:v>0.093148802333646</c:v>
                </c:pt>
                <c:pt idx="308">
                  <c:v>0.0934668498183696</c:v>
                </c:pt>
                <c:pt idx="309">
                  <c:v>0.0937849984894787</c:v>
                </c:pt>
                <c:pt idx="310">
                  <c:v>0.0941032484113784</c:v>
                </c:pt>
                <c:pt idx="311">
                  <c:v>0.0944215996485353</c:v>
                </c:pt>
                <c:pt idx="312">
                  <c:v>0.0947400522654776</c:v>
                </c:pt>
                <c:pt idx="313">
                  <c:v>0.0950586063267951</c:v>
                </c:pt>
                <c:pt idx="314">
                  <c:v>0.0953772618971399</c:v>
                </c:pt>
                <c:pt idx="315">
                  <c:v>0.0956960190412249</c:v>
                </c:pt>
                <c:pt idx="316">
                  <c:v>0.0960148778238256</c:v>
                </c:pt>
                <c:pt idx="317">
                  <c:v>0.0963338383097794</c:v>
                </c:pt>
                <c:pt idx="318">
                  <c:v>0.0966529005639859</c:v>
                </c:pt>
                <c:pt idx="319">
                  <c:v>0.0969720646514062</c:v>
                </c:pt>
                <c:pt idx="320">
                  <c:v>0.0972913306370645</c:v>
                </c:pt>
                <c:pt idx="321">
                  <c:v>0.0976106985860467</c:v>
                </c:pt>
                <c:pt idx="322">
                  <c:v>0.0979301685635012</c:v>
                </c:pt>
                <c:pt idx="323">
                  <c:v>0.0982497406346389</c:v>
                </c:pt>
                <c:pt idx="324">
                  <c:v>0.0985694148647333</c:v>
                </c:pt>
                <c:pt idx="325">
                  <c:v>0.0988891913191204</c:v>
                </c:pt>
                <c:pt idx="326">
                  <c:v>0.0992090700631991</c:v>
                </c:pt>
                <c:pt idx="327">
                  <c:v>0.0995290511624308</c:v>
                </c:pt>
                <c:pt idx="328">
                  <c:v>0.0998491346823397</c:v>
                </c:pt>
                <c:pt idx="329">
                  <c:v>0.100169320688514</c:v>
                </c:pt>
                <c:pt idx="330">
                  <c:v>0.100489609246602</c:v>
                </c:pt>
                <c:pt idx="331">
                  <c:v>0.10081000042232</c:v>
                </c:pt>
                <c:pt idx="332">
                  <c:v>0.101130494281443</c:v>
                </c:pt>
                <c:pt idx="333">
                  <c:v>0.10145109088981</c:v>
                </c:pt>
                <c:pt idx="334">
                  <c:v>0.101771790313327</c:v>
                </c:pt>
                <c:pt idx="335">
                  <c:v>0.102092592617958</c:v>
                </c:pt>
                <c:pt idx="336">
                  <c:v>0.102413497869734</c:v>
                </c:pt>
                <c:pt idx="337">
                  <c:v>0.10273450613475</c:v>
                </c:pt>
                <c:pt idx="338">
                  <c:v>0.103055617479162</c:v>
                </c:pt>
                <c:pt idx="339">
                  <c:v>0.103376831969191</c:v>
                </c:pt>
                <c:pt idx="340">
                  <c:v>0.103698149671123</c:v>
                </c:pt>
                <c:pt idx="341">
                  <c:v>0.104019570651307</c:v>
                </c:pt>
                <c:pt idx="342">
                  <c:v>0.104341094976155</c:v>
                </c:pt>
                <c:pt idx="343">
                  <c:v>0.104662722712145</c:v>
                </c:pt>
                <c:pt idx="344">
                  <c:v>0.104984453925818</c:v>
                </c:pt>
                <c:pt idx="345">
                  <c:v>0.105306288683779</c:v>
                </c:pt>
                <c:pt idx="346">
                  <c:v>0.105628227052697</c:v>
                </c:pt>
                <c:pt idx="347">
                  <c:v>0.105950269099308</c:v>
                </c:pt>
                <c:pt idx="348">
                  <c:v>0.10627241489041</c:v>
                </c:pt>
                <c:pt idx="349">
                  <c:v>0.106594664492865</c:v>
                </c:pt>
                <c:pt idx="350">
                  <c:v>0.106917017973603</c:v>
                </c:pt>
                <c:pt idx="351">
                  <c:v>0.107239475399615</c:v>
                </c:pt>
                <c:pt idx="352">
                  <c:v>0.107562036837959</c:v>
                </c:pt>
                <c:pt idx="353">
                  <c:v>0.107884702355757</c:v>
                </c:pt>
                <c:pt idx="354">
                  <c:v>0.108207472020198</c:v>
                </c:pt>
                <c:pt idx="355">
                  <c:v>0.108530345898532</c:v>
                </c:pt>
                <c:pt idx="356">
                  <c:v>0.108853324058079</c:v>
                </c:pt>
                <c:pt idx="357">
                  <c:v>0.10917640656622</c:v>
                </c:pt>
                <c:pt idx="358">
                  <c:v>0.109499593490404</c:v>
                </c:pt>
                <c:pt idx="359">
                  <c:v>0.109822884898145</c:v>
                </c:pt>
                <c:pt idx="360">
                  <c:v>0.110146280857022</c:v>
                </c:pt>
                <c:pt idx="361">
                  <c:v>0.110469781434679</c:v>
                </c:pt>
                <c:pt idx="362">
                  <c:v>0.110793386698826</c:v>
                </c:pt>
                <c:pt idx="363">
                  <c:v>0.111117096717241</c:v>
                </c:pt>
                <c:pt idx="364">
                  <c:v>0.111440911557765</c:v>
                </c:pt>
                <c:pt idx="365">
                  <c:v>0.111764831288305</c:v>
                </c:pt>
                <c:pt idx="366">
                  <c:v>0.112088855976836</c:v>
                </c:pt>
                <c:pt idx="367">
                  <c:v>0.112412985691398</c:v>
                </c:pt>
                <c:pt idx="368">
                  <c:v>0.112737220500097</c:v>
                </c:pt>
                <c:pt idx="369">
                  <c:v>0.113061560471105</c:v>
                </c:pt>
                <c:pt idx="370">
                  <c:v>0.113386005672661</c:v>
                </c:pt>
                <c:pt idx="371">
                  <c:v>0.113710556173071</c:v>
                </c:pt>
                <c:pt idx="372">
                  <c:v>0.114035212040706</c:v>
                </c:pt>
                <c:pt idx="373">
                  <c:v>0.114359973344005</c:v>
                </c:pt>
                <c:pt idx="374">
                  <c:v>0.114684840151472</c:v>
                </c:pt>
                <c:pt idx="375">
                  <c:v>0.11500981253168</c:v>
                </c:pt>
                <c:pt idx="376">
                  <c:v>0.115334890553267</c:v>
                </c:pt>
                <c:pt idx="377">
                  <c:v>0.11566007428494</c:v>
                </c:pt>
                <c:pt idx="378">
                  <c:v>0.11598536379547</c:v>
                </c:pt>
                <c:pt idx="379">
                  <c:v>0.116310759153698</c:v>
                </c:pt>
                <c:pt idx="380">
                  <c:v>0.116636260428531</c:v>
                </c:pt>
                <c:pt idx="381">
                  <c:v>0.116961867688943</c:v>
                </c:pt>
                <c:pt idx="382">
                  <c:v>0.117287581003976</c:v>
                </c:pt>
                <c:pt idx="383">
                  <c:v>0.11761340044274</c:v>
                </c:pt>
                <c:pt idx="384">
                  <c:v>0.117939326074411</c:v>
                </c:pt>
                <c:pt idx="385">
                  <c:v>0.118265357968234</c:v>
                </c:pt>
                <c:pt idx="386">
                  <c:v>0.118591496193521</c:v>
                </c:pt>
                <c:pt idx="387">
                  <c:v>0.118917740819652</c:v>
                </c:pt>
                <c:pt idx="388">
                  <c:v>0.119244091916076</c:v>
                </c:pt>
                <c:pt idx="389">
                  <c:v>0.119570549552308</c:v>
                </c:pt>
                <c:pt idx="390">
                  <c:v>0.119897113797933</c:v>
                </c:pt>
                <c:pt idx="391">
                  <c:v>0.120223784722603</c:v>
                </c:pt>
                <c:pt idx="392">
                  <c:v>0.120550562396039</c:v>
                </c:pt>
                <c:pt idx="393">
                  <c:v>0.120877446888029</c:v>
                </c:pt>
                <c:pt idx="394">
                  <c:v>0.121204438268432</c:v>
                </c:pt>
                <c:pt idx="395">
                  <c:v>0.121531536607172</c:v>
                </c:pt>
                <c:pt idx="396">
                  <c:v>0.121858741974246</c:v>
                </c:pt>
                <c:pt idx="397">
                  <c:v>0.122186054439716</c:v>
                </c:pt>
                <c:pt idx="398">
                  <c:v>0.122513474073715</c:v>
                </c:pt>
                <c:pt idx="399">
                  <c:v>0.122841000946444</c:v>
                </c:pt>
                <c:pt idx="400">
                  <c:v>0.123168635128172</c:v>
                </c:pt>
                <c:pt idx="401">
                  <c:v>0.12349637668924</c:v>
                </c:pt>
                <c:pt idx="402">
                  <c:v>0.123824225700055</c:v>
                </c:pt>
                <c:pt idx="403">
                  <c:v>0.124152182231095</c:v>
                </c:pt>
                <c:pt idx="404">
                  <c:v>0.124480246352908</c:v>
                </c:pt>
                <c:pt idx="405">
                  <c:v>0.124808418136109</c:v>
                </c:pt>
                <c:pt idx="406">
                  <c:v>0.125136697651386</c:v>
                </c:pt>
                <c:pt idx="407">
                  <c:v>0.125465084969493</c:v>
                </c:pt>
                <c:pt idx="408">
                  <c:v>0.125793580161256</c:v>
                </c:pt>
                <c:pt idx="409">
                  <c:v>0.12612218329757</c:v>
                </c:pt>
                <c:pt idx="410">
                  <c:v>0.1264508944494</c:v>
                </c:pt>
                <c:pt idx="411">
                  <c:v>0.126779713687783</c:v>
                </c:pt>
                <c:pt idx="412">
                  <c:v>0.127108641083822</c:v>
                </c:pt>
                <c:pt idx="413">
                  <c:v>0.127437676708693</c:v>
                </c:pt>
                <c:pt idx="414">
                  <c:v>0.127766820633642</c:v>
                </c:pt>
                <c:pt idx="415">
                  <c:v>0.128096072929986</c:v>
                </c:pt>
                <c:pt idx="416">
                  <c:v>0.12842543366911</c:v>
                </c:pt>
                <c:pt idx="417">
                  <c:v>0.128754902922471</c:v>
                </c:pt>
                <c:pt idx="418">
                  <c:v>0.129084480761599</c:v>
                </c:pt>
                <c:pt idx="419">
                  <c:v>0.12941416725809</c:v>
                </c:pt>
                <c:pt idx="420">
                  <c:v>0.129743962483615</c:v>
                </c:pt>
                <c:pt idx="421">
                  <c:v>0.130073866509914</c:v>
                </c:pt>
                <c:pt idx="422">
                  <c:v>0.130403879408798</c:v>
                </c:pt>
                <c:pt idx="423">
                  <c:v>0.130734001252149</c:v>
                </c:pt>
                <c:pt idx="424">
                  <c:v>0.131064232111921</c:v>
                </c:pt>
                <c:pt idx="425">
                  <c:v>0.13139457206014</c:v>
                </c:pt>
                <c:pt idx="426">
                  <c:v>0.131725021168901</c:v>
                </c:pt>
                <c:pt idx="427">
                  <c:v>0.132055579510372</c:v>
                </c:pt>
                <c:pt idx="428">
                  <c:v>0.132386247156793</c:v>
                </c:pt>
                <c:pt idx="429">
                  <c:v>0.132717024180475</c:v>
                </c:pt>
                <c:pt idx="430">
                  <c:v>0.133047910653801</c:v>
                </c:pt>
                <c:pt idx="431">
                  <c:v>0.133378906649225</c:v>
                </c:pt>
                <c:pt idx="432">
                  <c:v>0.133710012239275</c:v>
                </c:pt>
                <c:pt idx="433">
                  <c:v>0.134041227496549</c:v>
                </c:pt>
                <c:pt idx="434">
                  <c:v>0.134372552493718</c:v>
                </c:pt>
                <c:pt idx="435">
                  <c:v>0.134703987303525</c:v>
                </c:pt>
                <c:pt idx="436">
                  <c:v>0.135035531998787</c:v>
                </c:pt>
                <c:pt idx="437">
                  <c:v>0.135367186652391</c:v>
                </c:pt>
                <c:pt idx="438">
                  <c:v>0.135698951337297</c:v>
                </c:pt>
                <c:pt idx="439">
                  <c:v>0.136030826126539</c:v>
                </c:pt>
                <c:pt idx="440">
                  <c:v>0.136362811093223</c:v>
                </c:pt>
                <c:pt idx="441">
                  <c:v>0.136694906310528</c:v>
                </c:pt>
                <c:pt idx="442">
                  <c:v>0.137027111851705</c:v>
                </c:pt>
                <c:pt idx="443">
                  <c:v>0.13735942779008</c:v>
                </c:pt>
                <c:pt idx="444">
                  <c:v>0.137691854199049</c:v>
                </c:pt>
                <c:pt idx="445">
                  <c:v>0.138024391152084</c:v>
                </c:pt>
                <c:pt idx="446">
                  <c:v>0.13835703872273</c:v>
                </c:pt>
                <c:pt idx="447">
                  <c:v>0.138689796984605</c:v>
                </c:pt>
                <c:pt idx="448">
                  <c:v>0.139022666011399</c:v>
                </c:pt>
                <c:pt idx="449">
                  <c:v>0.139355645876879</c:v>
                </c:pt>
                <c:pt idx="450">
                  <c:v>0.139688736654881</c:v>
                </c:pt>
                <c:pt idx="451">
                  <c:v>0.14002193841932</c:v>
                </c:pt>
                <c:pt idx="452">
                  <c:v>0.140355251244181</c:v>
                </c:pt>
                <c:pt idx="453">
                  <c:v>0.140688675203525</c:v>
                </c:pt>
                <c:pt idx="454">
                  <c:v>0.141022210371486</c:v>
                </c:pt>
                <c:pt idx="455">
                  <c:v>0.141355856822273</c:v>
                </c:pt>
                <c:pt idx="456">
                  <c:v>0.141689614630169</c:v>
                </c:pt>
                <c:pt idx="457">
                  <c:v>0.142023483869532</c:v>
                </c:pt>
                <c:pt idx="458">
                  <c:v>0.142357464614793</c:v>
                </c:pt>
                <c:pt idx="459">
                  <c:v>0.142691556940459</c:v>
                </c:pt>
                <c:pt idx="460">
                  <c:v>0.143025760921111</c:v>
                </c:pt>
                <c:pt idx="461">
                  <c:v>0.143360076631406</c:v>
                </c:pt>
                <c:pt idx="462">
                  <c:v>0.143694504146073</c:v>
                </c:pt>
                <c:pt idx="463">
                  <c:v>0.14402904353992</c:v>
                </c:pt>
                <c:pt idx="464">
                  <c:v>0.144363694887827</c:v>
                </c:pt>
                <c:pt idx="465">
                  <c:v>0.14469845826475</c:v>
                </c:pt>
                <c:pt idx="466">
                  <c:v>0.145033333745721</c:v>
                </c:pt>
                <c:pt idx="467">
                  <c:v>0.145368321405847</c:v>
                </c:pt>
                <c:pt idx="468">
                  <c:v>0.14570342132031</c:v>
                </c:pt>
                <c:pt idx="469">
                  <c:v>0.146038633564369</c:v>
                </c:pt>
                <c:pt idx="470">
                  <c:v>0.146373958213357</c:v>
                </c:pt>
                <c:pt idx="471">
                  <c:v>0.146709395342683</c:v>
                </c:pt>
                <c:pt idx="472">
                  <c:v>0.147044945027833</c:v>
                </c:pt>
                <c:pt idx="473">
                  <c:v>0.14738060734437</c:v>
                </c:pt>
                <c:pt idx="474">
                  <c:v>0.14771638236793</c:v>
                </c:pt>
                <c:pt idx="475">
                  <c:v>0.148052270174226</c:v>
                </c:pt>
                <c:pt idx="476">
                  <c:v>0.14838827083905</c:v>
                </c:pt>
                <c:pt idx="477">
                  <c:v>0.148724384438268</c:v>
                </c:pt>
                <c:pt idx="478">
                  <c:v>0.149060611047823</c:v>
                </c:pt>
                <c:pt idx="479">
                  <c:v>0.149396950743734</c:v>
                </c:pt>
                <c:pt idx="480">
                  <c:v>0.149733403602099</c:v>
                </c:pt>
                <c:pt idx="481">
                  <c:v>0.15006996969909</c:v>
                </c:pt>
                <c:pt idx="482">
                  <c:v>0.150406649110958</c:v>
                </c:pt>
                <c:pt idx="483">
                  <c:v>0.15074344191403</c:v>
                </c:pt>
                <c:pt idx="484">
                  <c:v>0.15108034818471</c:v>
                </c:pt>
                <c:pt idx="485">
                  <c:v>0.15141736799948</c:v>
                </c:pt>
                <c:pt idx="486">
                  <c:v>0.151754501434899</c:v>
                </c:pt>
                <c:pt idx="487">
                  <c:v>0.152091748567603</c:v>
                </c:pt>
                <c:pt idx="488">
                  <c:v>0.152429109474308</c:v>
                </c:pt>
                <c:pt idx="489">
                  <c:v>0.152766584231803</c:v>
                </c:pt>
                <c:pt idx="490">
                  <c:v>0.153104172916959</c:v>
                </c:pt>
                <c:pt idx="491">
                  <c:v>0.153441875606723</c:v>
                </c:pt>
                <c:pt idx="492">
                  <c:v>0.153779692378121</c:v>
                </c:pt>
                <c:pt idx="493">
                  <c:v>0.154117623308255</c:v>
                </c:pt>
                <c:pt idx="494">
                  <c:v>0.154455668474308</c:v>
                </c:pt>
                <c:pt idx="495">
                  <c:v>0.15479382795354</c:v>
                </c:pt>
                <c:pt idx="496">
                  <c:v>0.155132101823288</c:v>
                </c:pt>
                <c:pt idx="497">
                  <c:v>0.15547049016097</c:v>
                </c:pt>
                <c:pt idx="498">
                  <c:v>0.15580899304408</c:v>
                </c:pt>
                <c:pt idx="499">
                  <c:v>0.156147610550194</c:v>
                </c:pt>
                <c:pt idx="500">
                  <c:v>0.156486342756964</c:v>
                </c:pt>
                <c:pt idx="501">
                  <c:v>0.156825189742122</c:v>
                </c:pt>
                <c:pt idx="502">
                  <c:v>0.15716415158348</c:v>
                </c:pt>
                <c:pt idx="503">
                  <c:v>0.157503228358926</c:v>
                </c:pt>
                <c:pt idx="504">
                  <c:v>0.157842420146432</c:v>
                </c:pt>
                <c:pt idx="505">
                  <c:v>0.158181727024044</c:v>
                </c:pt>
                <c:pt idx="506">
                  <c:v>0.158521149069893</c:v>
                </c:pt>
                <c:pt idx="507">
                  <c:v>0.158860686362185</c:v>
                </c:pt>
                <c:pt idx="508">
                  <c:v>0.159200338979207</c:v>
                </c:pt>
                <c:pt idx="509">
                  <c:v>0.159540106999329</c:v>
                </c:pt>
                <c:pt idx="510">
                  <c:v>0.159879990500995</c:v>
                </c:pt>
                <c:pt idx="511">
                  <c:v>0.160219989562735</c:v>
                </c:pt>
                <c:pt idx="512">
                  <c:v>0.160560104263155</c:v>
                </c:pt>
                <c:pt idx="513">
                  <c:v>0.160900334680942</c:v>
                </c:pt>
                <c:pt idx="514">
                  <c:v>0.161240680894865</c:v>
                </c:pt>
                <c:pt idx="515">
                  <c:v>0.161581142983772</c:v>
                </c:pt>
                <c:pt idx="516">
                  <c:v>0.161921721026592</c:v>
                </c:pt>
                <c:pt idx="517">
                  <c:v>0.162262415102335</c:v>
                </c:pt>
                <c:pt idx="518">
                  <c:v>0.162603225290091</c:v>
                </c:pt>
                <c:pt idx="519">
                  <c:v>0.162944151669031</c:v>
                </c:pt>
                <c:pt idx="520">
                  <c:v>0.163285194318408</c:v>
                </c:pt>
                <c:pt idx="521">
                  <c:v>0.163626353317555</c:v>
                </c:pt>
                <c:pt idx="522">
                  <c:v>0.163967628745886</c:v>
                </c:pt>
                <c:pt idx="523">
                  <c:v>0.164309020682899</c:v>
                </c:pt>
                <c:pt idx="524">
                  <c:v>0.164650529208169</c:v>
                </c:pt>
                <c:pt idx="525">
                  <c:v>0.164992154401357</c:v>
                </c:pt>
                <c:pt idx="526">
                  <c:v>0.165333896342201</c:v>
                </c:pt>
                <c:pt idx="527">
                  <c:v>0.165675755110527</c:v>
                </c:pt>
                <c:pt idx="528">
                  <c:v>0.166017730786236</c:v>
                </c:pt>
                <c:pt idx="529">
                  <c:v>0.166359823449317</c:v>
                </c:pt>
                <c:pt idx="530">
                  <c:v>0.166702033179836</c:v>
                </c:pt>
                <c:pt idx="531">
                  <c:v>0.167044360057946</c:v>
                </c:pt>
                <c:pt idx="532">
                  <c:v>0.167386804163878</c:v>
                </c:pt>
                <c:pt idx="533">
                  <c:v>0.167729365577949</c:v>
                </c:pt>
                <c:pt idx="534">
                  <c:v>0.168072044380556</c:v>
                </c:pt>
                <c:pt idx="535">
                  <c:v>0.16841484065218</c:v>
                </c:pt>
                <c:pt idx="536">
                  <c:v>0.168757754473384</c:v>
                </c:pt>
                <c:pt idx="537">
                  <c:v>0.169100785924816</c:v>
                </c:pt>
                <c:pt idx="538">
                  <c:v>0.169443935087203</c:v>
                </c:pt>
                <c:pt idx="539">
                  <c:v>0.16978720204136</c:v>
                </c:pt>
                <c:pt idx="540">
                  <c:v>0.170130586868182</c:v>
                </c:pt>
                <c:pt idx="541">
                  <c:v>0.170474089648647</c:v>
                </c:pt>
                <c:pt idx="542">
                  <c:v>0.170817710463819</c:v>
                </c:pt>
                <c:pt idx="543">
                  <c:v>0.171161449394845</c:v>
                </c:pt>
                <c:pt idx="544">
                  <c:v>0.171505306522952</c:v>
                </c:pt>
                <c:pt idx="545">
                  <c:v>0.171849281929457</c:v>
                </c:pt>
                <c:pt idx="546">
                  <c:v>0.172193375695755</c:v>
                </c:pt>
                <c:pt idx="547">
                  <c:v>0.17253758790333</c:v>
                </c:pt>
                <c:pt idx="548">
                  <c:v>0.172881918633747</c:v>
                </c:pt>
                <c:pt idx="549">
                  <c:v>0.173226367968656</c:v>
                </c:pt>
                <c:pt idx="550">
                  <c:v>0.173570935989792</c:v>
                </c:pt>
                <c:pt idx="551">
                  <c:v>0.173915622778974</c:v>
                </c:pt>
                <c:pt idx="552">
                  <c:v>0.174260428418105</c:v>
                </c:pt>
                <c:pt idx="553">
                  <c:v>0.174605352989176</c:v>
                </c:pt>
                <c:pt idx="554">
                  <c:v>0.174950396574257</c:v>
                </c:pt>
                <c:pt idx="555">
                  <c:v>0.175295559255509</c:v>
                </c:pt>
                <c:pt idx="556">
                  <c:v>0.175640841115175</c:v>
                </c:pt>
                <c:pt idx="557">
                  <c:v>0.175986242235583</c:v>
                </c:pt>
                <c:pt idx="558">
                  <c:v>0.176331762699148</c:v>
                </c:pt>
                <c:pt idx="559">
                  <c:v>0.176677402588368</c:v>
                </c:pt>
                <c:pt idx="560">
                  <c:v>0.17702316198583</c:v>
                </c:pt>
                <c:pt idx="561">
                  <c:v>0.177369040974203</c:v>
                </c:pt>
                <c:pt idx="562">
                  <c:v>0.177715039636245</c:v>
                </c:pt>
                <c:pt idx="563">
                  <c:v>0.178061158054797</c:v>
                </c:pt>
                <c:pt idx="564">
                  <c:v>0.178407396312789</c:v>
                </c:pt>
                <c:pt idx="565">
                  <c:v>0.178753754493236</c:v>
                </c:pt>
                <c:pt idx="566">
                  <c:v>0.179100232679237</c:v>
                </c:pt>
                <c:pt idx="567">
                  <c:v>0.179446830953982</c:v>
                </c:pt>
                <c:pt idx="568">
                  <c:v>0.179793549400743</c:v>
                </c:pt>
                <c:pt idx="569">
                  <c:v>0.180140388102881</c:v>
                </c:pt>
                <c:pt idx="570">
                  <c:v>0.180487347143844</c:v>
                </c:pt>
                <c:pt idx="571">
                  <c:v>0.180834426607166</c:v>
                </c:pt>
                <c:pt idx="572">
                  <c:v>0.181181626576468</c:v>
                </c:pt>
                <c:pt idx="573">
                  <c:v>0.181528947135458</c:v>
                </c:pt>
                <c:pt idx="574">
                  <c:v>0.181876388367933</c:v>
                </c:pt>
                <c:pt idx="575">
                  <c:v>0.182223950357776</c:v>
                </c:pt>
                <c:pt idx="576">
                  <c:v>0.182571633188956</c:v>
                </c:pt>
                <c:pt idx="577">
                  <c:v>0.182919436945532</c:v>
                </c:pt>
                <c:pt idx="578">
                  <c:v>0.18326736171165</c:v>
                </c:pt>
                <c:pt idx="579">
                  <c:v>0.183615407571544</c:v>
                </c:pt>
                <c:pt idx="580">
                  <c:v>0.183963574609535</c:v>
                </c:pt>
                <c:pt idx="581">
                  <c:v>0.184311862910033</c:v>
                </c:pt>
                <c:pt idx="582">
                  <c:v>0.184660272557537</c:v>
                </c:pt>
                <c:pt idx="583">
                  <c:v>0.185008803636632</c:v>
                </c:pt>
                <c:pt idx="584">
                  <c:v>0.185357456231993</c:v>
                </c:pt>
                <c:pt idx="585">
                  <c:v>0.185706230428385</c:v>
                </c:pt>
                <c:pt idx="586">
                  <c:v>0.186055126310659</c:v>
                </c:pt>
                <c:pt idx="587">
                  <c:v>0.186404143963756</c:v>
                </c:pt>
                <c:pt idx="588">
                  <c:v>0.186753283472706</c:v>
                </c:pt>
                <c:pt idx="589">
                  <c:v>0.187102544922629</c:v>
                </c:pt>
                <c:pt idx="590">
                  <c:v>0.187451928398732</c:v>
                </c:pt>
                <c:pt idx="591">
                  <c:v>0.187801433986314</c:v>
                </c:pt>
                <c:pt idx="592">
                  <c:v>0.188151061770761</c:v>
                </c:pt>
                <c:pt idx="593">
                  <c:v>0.18850081183755</c:v>
                </c:pt>
                <c:pt idx="594">
                  <c:v>0.188850684272249</c:v>
                </c:pt>
                <c:pt idx="595">
                  <c:v>0.189200679160512</c:v>
                </c:pt>
                <c:pt idx="596">
                  <c:v>0.189550796588086</c:v>
                </c:pt>
                <c:pt idx="597">
                  <c:v>0.189901036640808</c:v>
                </c:pt>
                <c:pt idx="598">
                  <c:v>0.190251399404603</c:v>
                </c:pt>
                <c:pt idx="599">
                  <c:v>0.19060188496549</c:v>
                </c:pt>
                <c:pt idx="600">
                  <c:v>0.190952493409576</c:v>
                </c:pt>
                <c:pt idx="601">
                  <c:v>0.191303224823057</c:v>
                </c:pt>
                <c:pt idx="602">
                  <c:v>0.191654079292224</c:v>
                </c:pt>
                <c:pt idx="603">
                  <c:v>0.192005056903456</c:v>
                </c:pt>
                <c:pt idx="604">
                  <c:v>0.192356157743223</c:v>
                </c:pt>
                <c:pt idx="605">
                  <c:v>0.192707381898087</c:v>
                </c:pt>
                <c:pt idx="606">
                  <c:v>0.193058729454701</c:v>
                </c:pt>
                <c:pt idx="607">
                  <c:v>0.193410200499809</c:v>
                </c:pt>
                <c:pt idx="608">
                  <c:v>0.193761795120247</c:v>
                </c:pt>
                <c:pt idx="609">
                  <c:v>0.194113513402942</c:v>
                </c:pt>
                <c:pt idx="610">
                  <c:v>0.194465355434914</c:v>
                </c:pt>
                <c:pt idx="611">
                  <c:v>0.194817321303274</c:v>
                </c:pt>
                <c:pt idx="612">
                  <c:v>0.195169411095224</c:v>
                </c:pt>
                <c:pt idx="613">
                  <c:v>0.19552162489806</c:v>
                </c:pt>
                <c:pt idx="614">
                  <c:v>0.195873962799169</c:v>
                </c:pt>
                <c:pt idx="615">
                  <c:v>0.196226424886032</c:v>
                </c:pt>
                <c:pt idx="616">
                  <c:v>0.19657901124622</c:v>
                </c:pt>
                <c:pt idx="617">
                  <c:v>0.196931721967399</c:v>
                </c:pt>
                <c:pt idx="618">
                  <c:v>0.197284557137326</c:v>
                </c:pt>
                <c:pt idx="619">
                  <c:v>0.197637516843853</c:v>
                </c:pt>
                <c:pt idx="620">
                  <c:v>0.197990601174922</c:v>
                </c:pt>
                <c:pt idx="621">
                  <c:v>0.198343810218572</c:v>
                </c:pt>
                <c:pt idx="622">
                  <c:v>0.198697144062933</c:v>
                </c:pt>
                <c:pt idx="623">
                  <c:v>0.199050602796228</c:v>
                </c:pt>
                <c:pt idx="624">
                  <c:v>0.199404186506774</c:v>
                </c:pt>
                <c:pt idx="625">
                  <c:v>0.199757895282984</c:v>
                </c:pt>
                <c:pt idx="626">
                  <c:v>0.200111729213361</c:v>
                </c:pt>
                <c:pt idx="627">
                  <c:v>0.200465688386505</c:v>
                </c:pt>
                <c:pt idx="628">
                  <c:v>0.200819772891109</c:v>
                </c:pt>
                <c:pt idx="629">
                  <c:v>0.20117398281596</c:v>
                </c:pt>
                <c:pt idx="630">
                  <c:v>0.20152831824994</c:v>
                </c:pt>
                <c:pt idx="631">
                  <c:v>0.201882779282025</c:v>
                </c:pt>
                <c:pt idx="632">
                  <c:v>0.202237366001285</c:v>
                </c:pt>
                <c:pt idx="633">
                  <c:v>0.202592078496887</c:v>
                </c:pt>
                <c:pt idx="634">
                  <c:v>0.202946916858091</c:v>
                </c:pt>
                <c:pt idx="635">
                  <c:v>0.203301881174252</c:v>
                </c:pt>
                <c:pt idx="636">
                  <c:v>0.203656971534821</c:v>
                </c:pt>
                <c:pt idx="637">
                  <c:v>0.204012188029346</c:v>
                </c:pt>
                <c:pt idx="638">
                  <c:v>0.204367530747466</c:v>
                </c:pt>
                <c:pt idx="639">
                  <c:v>0.204722999778919</c:v>
                </c:pt>
                <c:pt idx="640">
                  <c:v>0.205078595213538</c:v>
                </c:pt>
                <c:pt idx="641">
                  <c:v>0.205434317141253</c:v>
                </c:pt>
                <c:pt idx="642">
                  <c:v>0.205790165652086</c:v>
                </c:pt>
                <c:pt idx="643">
                  <c:v>0.206146140836161</c:v>
                </c:pt>
                <c:pt idx="644">
                  <c:v>0.206502242783693</c:v>
                </c:pt>
                <c:pt idx="645">
                  <c:v>0.206858471584996</c:v>
                </c:pt>
                <c:pt idx="646">
                  <c:v>0.20721482733048</c:v>
                </c:pt>
                <c:pt idx="647">
                  <c:v>0.207571310110653</c:v>
                </c:pt>
                <c:pt idx="648">
                  <c:v>0.207927920016118</c:v>
                </c:pt>
                <c:pt idx="649">
                  <c:v>0.208284657137575</c:v>
                </c:pt>
                <c:pt idx="650">
                  <c:v>0.208641521565822</c:v>
                </c:pt>
                <c:pt idx="651">
                  <c:v>0.208998513391755</c:v>
                </c:pt>
                <c:pt idx="652">
                  <c:v>0.209355632706365</c:v>
                </c:pt>
                <c:pt idx="653">
                  <c:v>0.209712879600743</c:v>
                </c:pt>
                <c:pt idx="654">
                  <c:v>0.210070254166075</c:v>
                </c:pt>
                <c:pt idx="655">
                  <c:v>0.210427756493648</c:v>
                </c:pt>
                <c:pt idx="656">
                  <c:v>0.210785386674844</c:v>
                </c:pt>
                <c:pt idx="657">
                  <c:v>0.211143144801146</c:v>
                </c:pt>
                <c:pt idx="658">
                  <c:v>0.211501030964132</c:v>
                </c:pt>
                <c:pt idx="659">
                  <c:v>0.21185904525548</c:v>
                </c:pt>
                <c:pt idx="660">
                  <c:v>0.212217187766967</c:v>
                </c:pt>
                <c:pt idx="661">
                  <c:v>0.212575458590467</c:v>
                </c:pt>
                <c:pt idx="662">
                  <c:v>0.212933857817956</c:v>
                </c:pt>
                <c:pt idx="663">
                  <c:v>0.213292385541505</c:v>
                </c:pt>
                <c:pt idx="664">
                  <c:v>0.213651041853287</c:v>
                </c:pt>
                <c:pt idx="665">
                  <c:v>0.214009826845571</c:v>
                </c:pt>
                <c:pt idx="666">
                  <c:v>0.21436874061073</c:v>
                </c:pt>
                <c:pt idx="667">
                  <c:v>0.214727783241233</c:v>
                </c:pt>
                <c:pt idx="668">
                  <c:v>0.215086954829649</c:v>
                </c:pt>
                <c:pt idx="669">
                  <c:v>0.215446255468647</c:v>
                </c:pt>
                <c:pt idx="670">
                  <c:v>0.215805685250998</c:v>
                </c:pt>
                <c:pt idx="671">
                  <c:v>0.216165244269569</c:v>
                </c:pt>
                <c:pt idx="672">
                  <c:v>0.216524932617331</c:v>
                </c:pt>
                <c:pt idx="673">
                  <c:v>0.216884750387354</c:v>
                </c:pt>
                <c:pt idx="674">
                  <c:v>0.217244697672808</c:v>
                </c:pt>
                <c:pt idx="675">
                  <c:v>0.217604774566963</c:v>
                </c:pt>
                <c:pt idx="676">
                  <c:v>0.217964981163193</c:v>
                </c:pt>
                <c:pt idx="677">
                  <c:v>0.218325317554969</c:v>
                </c:pt>
                <c:pt idx="678">
                  <c:v>0.218685783835866</c:v>
                </c:pt>
                <c:pt idx="679">
                  <c:v>0.219046380099558</c:v>
                </c:pt>
                <c:pt idx="680">
                  <c:v>0.219407106439822</c:v>
                </c:pt>
                <c:pt idx="681">
                  <c:v>0.219767962950536</c:v>
                </c:pt>
                <c:pt idx="682">
                  <c:v>0.220128949725679</c:v>
                </c:pt>
                <c:pt idx="683">
                  <c:v>0.220490066859333</c:v>
                </c:pt>
                <c:pt idx="684">
                  <c:v>0.220851314445682</c:v>
                </c:pt>
                <c:pt idx="685">
                  <c:v>0.221212692579011</c:v>
                </c:pt>
                <c:pt idx="686">
                  <c:v>0.221574201353707</c:v>
                </c:pt>
                <c:pt idx="687">
                  <c:v>0.221935840864261</c:v>
                </c:pt>
                <c:pt idx="688">
                  <c:v>0.222297611205265</c:v>
                </c:pt>
                <c:pt idx="689">
                  <c:v>0.222659512471415</c:v>
                </c:pt>
                <c:pt idx="690">
                  <c:v>0.22302154475751</c:v>
                </c:pt>
                <c:pt idx="691">
                  <c:v>0.22338370815845</c:v>
                </c:pt>
                <c:pt idx="692">
                  <c:v>0.223746002769239</c:v>
                </c:pt>
                <c:pt idx="693">
                  <c:v>0.224108428684987</c:v>
                </c:pt>
                <c:pt idx="694">
                  <c:v>0.224470986000902</c:v>
                </c:pt>
                <c:pt idx="695">
                  <c:v>0.224833674812302</c:v>
                </c:pt>
                <c:pt idx="696">
                  <c:v>0.225196495214603</c:v>
                </c:pt>
                <c:pt idx="697">
                  <c:v>0.225559447303328</c:v>
                </c:pt>
                <c:pt idx="698">
                  <c:v>0.225922531174104</c:v>
                </c:pt>
                <c:pt idx="699">
                  <c:v>0.226285746922662</c:v>
                </c:pt>
                <c:pt idx="700">
                  <c:v>0.226649094644836</c:v>
                </c:pt>
                <c:pt idx="701">
                  <c:v>0.227012574436566</c:v>
                </c:pt>
                <c:pt idx="702">
                  <c:v>0.227376186393895</c:v>
                </c:pt>
                <c:pt idx="703">
                  <c:v>0.227739930612974</c:v>
                </c:pt>
                <c:pt idx="704">
                  <c:v>0.228103807190055</c:v>
                </c:pt>
                <c:pt idx="705">
                  <c:v>0.228467816221499</c:v>
                </c:pt>
                <c:pt idx="706">
                  <c:v>0.228831957803768</c:v>
                </c:pt>
                <c:pt idx="707">
                  <c:v>0.229196232033433</c:v>
                </c:pt>
                <c:pt idx="708">
                  <c:v>0.22956063900717</c:v>
                </c:pt>
                <c:pt idx="709">
                  <c:v>0.229925178821758</c:v>
                </c:pt>
                <c:pt idx="710">
                  <c:v>0.230289851574086</c:v>
                </c:pt>
                <c:pt idx="711">
                  <c:v>0.230654657361145</c:v>
                </c:pt>
                <c:pt idx="712">
                  <c:v>0.231019596280036</c:v>
                </c:pt>
                <c:pt idx="713">
                  <c:v>0.231384668427963</c:v>
                </c:pt>
                <c:pt idx="714">
                  <c:v>0.231749873902238</c:v>
                </c:pt>
                <c:pt idx="715">
                  <c:v>0.23211521280028</c:v>
                </c:pt>
                <c:pt idx="716">
                  <c:v>0.232480685219615</c:v>
                </c:pt>
                <c:pt idx="717">
                  <c:v>0.232846291257874</c:v>
                </c:pt>
                <c:pt idx="718">
                  <c:v>0.233212031012798</c:v>
                </c:pt>
                <c:pt idx="719">
                  <c:v>0.233577904582233</c:v>
                </c:pt>
                <c:pt idx="720">
                  <c:v>0.233943912064134</c:v>
                </c:pt>
                <c:pt idx="721">
                  <c:v>0.234310053556561</c:v>
                </c:pt>
                <c:pt idx="722">
                  <c:v>0.234676329157685</c:v>
                </c:pt>
                <c:pt idx="723">
                  <c:v>0.235042738965784</c:v>
                </c:pt>
                <c:pt idx="724">
                  <c:v>0.235409283079242</c:v>
                </c:pt>
                <c:pt idx="725">
                  <c:v>0.235775961596554</c:v>
                </c:pt>
                <c:pt idx="726">
                  <c:v>0.236142774616321</c:v>
                </c:pt>
                <c:pt idx="727">
                  <c:v>0.236509722237255</c:v>
                </c:pt>
                <c:pt idx="728">
                  <c:v>0.236876804558175</c:v>
                </c:pt>
                <c:pt idx="729">
                  <c:v>0.237244021678009</c:v>
                </c:pt>
                <c:pt idx="730">
                  <c:v>0.237611373695794</c:v>
                </c:pt>
                <c:pt idx="731">
                  <c:v>0.237978860710678</c:v>
                </c:pt>
                <c:pt idx="732">
                  <c:v>0.238346482821915</c:v>
                </c:pt>
                <c:pt idx="733">
                  <c:v>0.238714240128871</c:v>
                </c:pt>
                <c:pt idx="734">
                  <c:v>0.239082132731021</c:v>
                </c:pt>
                <c:pt idx="735">
                  <c:v>0.239450160727951</c:v>
                </c:pt>
                <c:pt idx="736">
                  <c:v>0.239818324219354</c:v>
                </c:pt>
                <c:pt idx="737">
                  <c:v>0.240186623305036</c:v>
                </c:pt>
                <c:pt idx="738">
                  <c:v>0.240555058084912</c:v>
                </c:pt>
                <c:pt idx="739">
                  <c:v>0.240923628659008</c:v>
                </c:pt>
                <c:pt idx="740">
                  <c:v>0.24129233512746</c:v>
                </c:pt>
                <c:pt idx="741">
                  <c:v>0.241661177590516</c:v>
                </c:pt>
                <c:pt idx="742">
                  <c:v>0.242030156148533</c:v>
                </c:pt>
                <c:pt idx="743">
                  <c:v>0.242399270901982</c:v>
                </c:pt>
                <c:pt idx="744">
                  <c:v>0.242768521951442</c:v>
                </c:pt>
                <c:pt idx="745">
                  <c:v>0.243137909397606</c:v>
                </c:pt>
                <c:pt idx="746">
                  <c:v>0.243507433341277</c:v>
                </c:pt>
                <c:pt idx="747">
                  <c:v>0.243877093883371</c:v>
                </c:pt>
                <c:pt idx="748">
                  <c:v>0.244246891124915</c:v>
                </c:pt>
                <c:pt idx="749">
                  <c:v>0.24461682516705</c:v>
                </c:pt>
                <c:pt idx="750">
                  <c:v>0.244986896111026</c:v>
                </c:pt>
                <c:pt idx="751">
                  <c:v>0.245357104058208</c:v>
                </c:pt>
                <c:pt idx="752">
                  <c:v>0.245727449110073</c:v>
                </c:pt>
                <c:pt idx="753">
                  <c:v>0.246097931368211</c:v>
                </c:pt>
                <c:pt idx="754">
                  <c:v>0.246468550934324</c:v>
                </c:pt>
                <c:pt idx="755">
                  <c:v>0.246839307910228</c:v>
                </c:pt>
                <c:pt idx="756">
                  <c:v>0.247210202397852</c:v>
                </c:pt>
                <c:pt idx="757">
                  <c:v>0.247581234499239</c:v>
                </c:pt>
                <c:pt idx="758">
                  <c:v>0.247952404316545</c:v>
                </c:pt>
                <c:pt idx="759">
                  <c:v>0.24832371195204</c:v>
                </c:pt>
                <c:pt idx="760">
                  <c:v>0.248695157508108</c:v>
                </c:pt>
                <c:pt idx="761">
                  <c:v>0.249066741087246</c:v>
                </c:pt>
                <c:pt idx="762">
                  <c:v>0.249438462792067</c:v>
                </c:pt>
                <c:pt idx="763">
                  <c:v>0.249810322725299</c:v>
                </c:pt>
                <c:pt idx="764">
                  <c:v>0.250182320989781</c:v>
                </c:pt>
                <c:pt idx="765">
                  <c:v>0.250554457688472</c:v>
                </c:pt>
                <c:pt idx="766">
                  <c:v>0.250926732924441</c:v>
                </c:pt>
                <c:pt idx="767">
                  <c:v>0.251299146800876</c:v>
                </c:pt>
                <c:pt idx="768">
                  <c:v>0.251671699421077</c:v>
                </c:pt>
                <c:pt idx="769">
                  <c:v>0.252044390888463</c:v>
                </c:pt>
                <c:pt idx="770">
                  <c:v>0.252417221306567</c:v>
                </c:pt>
                <c:pt idx="771">
                  <c:v>0.252790190779036</c:v>
                </c:pt>
                <c:pt idx="772">
                  <c:v>0.253163299409636</c:v>
                </c:pt>
                <c:pt idx="773">
                  <c:v>0.253536547302247</c:v>
                </c:pt>
                <c:pt idx="774">
                  <c:v>0.253909934560868</c:v>
                </c:pt>
                <c:pt idx="775">
                  <c:v>0.254283461289611</c:v>
                </c:pt>
                <c:pt idx="776">
                  <c:v>0.254657127592708</c:v>
                </c:pt>
                <c:pt idx="777">
                  <c:v>0.255030933574506</c:v>
                </c:pt>
                <c:pt idx="778">
                  <c:v>0.25540487933947</c:v>
                </c:pt>
                <c:pt idx="779">
                  <c:v>0.25577896499218</c:v>
                </c:pt>
                <c:pt idx="780">
                  <c:v>0.256153190637337</c:v>
                </c:pt>
                <c:pt idx="781">
                  <c:v>0.256527556379757</c:v>
                </c:pt>
                <c:pt idx="782">
                  <c:v>0.256902062324375</c:v>
                </c:pt>
                <c:pt idx="783">
                  <c:v>0.257276708576242</c:v>
                </c:pt>
                <c:pt idx="784">
                  <c:v>0.257651495240531</c:v>
                </c:pt>
                <c:pt idx="785">
                  <c:v>0.258026422422529</c:v>
                </c:pt>
                <c:pt idx="786">
                  <c:v>0.258401490227644</c:v>
                </c:pt>
                <c:pt idx="787">
                  <c:v>0.258776698761401</c:v>
                </c:pt>
                <c:pt idx="788">
                  <c:v>0.259152048129447</c:v>
                </c:pt>
                <c:pt idx="789">
                  <c:v>0.259527538437544</c:v>
                </c:pt>
                <c:pt idx="790">
                  <c:v>0.259903169791575</c:v>
                </c:pt>
                <c:pt idx="791">
                  <c:v>0.260278942297543</c:v>
                </c:pt>
                <c:pt idx="792">
                  <c:v>0.26065485606157</c:v>
                </c:pt>
                <c:pt idx="793">
                  <c:v>0.261030911189898</c:v>
                </c:pt>
                <c:pt idx="794">
                  <c:v>0.261407107788887</c:v>
                </c:pt>
                <c:pt idx="795">
                  <c:v>0.261783445965021</c:v>
                </c:pt>
                <c:pt idx="796">
                  <c:v>0.262159925824899</c:v>
                </c:pt>
                <c:pt idx="797">
                  <c:v>0.262536547475246</c:v>
                </c:pt>
                <c:pt idx="798">
                  <c:v>0.262913311022903</c:v>
                </c:pt>
                <c:pt idx="799">
                  <c:v>0.263290216574835</c:v>
                </c:pt>
                <c:pt idx="800">
                  <c:v>0.263667264238126</c:v>
                </c:pt>
                <c:pt idx="801">
                  <c:v>0.264044454119982</c:v>
                </c:pt>
                <c:pt idx="802">
                  <c:v>0.264421786327731</c:v>
                </c:pt>
                <c:pt idx="803">
                  <c:v>0.264799260968821</c:v>
                </c:pt>
                <c:pt idx="804">
                  <c:v>0.265176878150823</c:v>
                </c:pt>
                <c:pt idx="805">
                  <c:v>0.26555463798143</c:v>
                </c:pt>
                <c:pt idx="806">
                  <c:v>0.265932540568455</c:v>
                </c:pt>
                <c:pt idx="807">
                  <c:v>0.266310586019837</c:v>
                </c:pt>
                <c:pt idx="808">
                  <c:v>0.266688774443633</c:v>
                </c:pt>
                <c:pt idx="809">
                  <c:v>0.267067105948027</c:v>
                </c:pt>
                <c:pt idx="810">
                  <c:v>0.267445580641322</c:v>
                </c:pt>
                <c:pt idx="811">
                  <c:v>0.267824198631947</c:v>
                </c:pt>
                <c:pt idx="812">
                  <c:v>0.268202960028452</c:v>
                </c:pt>
                <c:pt idx="813">
                  <c:v>0.268581864939513</c:v>
                </c:pt>
                <c:pt idx="814">
                  <c:v>0.268960913473926</c:v>
                </c:pt>
                <c:pt idx="815">
                  <c:v>0.269340105740614</c:v>
                </c:pt>
                <c:pt idx="816">
                  <c:v>0.269719441848623</c:v>
                </c:pt>
                <c:pt idx="817">
                  <c:v>0.270098921907121</c:v>
                </c:pt>
                <c:pt idx="818">
                  <c:v>0.270478546025404</c:v>
                </c:pt>
                <c:pt idx="819">
                  <c:v>0.27085831431289</c:v>
                </c:pt>
                <c:pt idx="820">
                  <c:v>0.271238226879122</c:v>
                </c:pt>
                <c:pt idx="821">
                  <c:v>0.271618283833769</c:v>
                </c:pt>
                <c:pt idx="822">
                  <c:v>0.271998485286625</c:v>
                </c:pt>
                <c:pt idx="823">
                  <c:v>0.272378831347606</c:v>
                </c:pt>
                <c:pt idx="824">
                  <c:v>0.272759322126759</c:v>
                </c:pt>
                <c:pt idx="825">
                  <c:v>0.273139957734252</c:v>
                </c:pt>
                <c:pt idx="826">
                  <c:v>0.273520738280382</c:v>
                </c:pt>
                <c:pt idx="827">
                  <c:v>0.273901663875569</c:v>
                </c:pt>
                <c:pt idx="828">
                  <c:v>0.274282734630362</c:v>
                </c:pt>
                <c:pt idx="829">
                  <c:v>0.274663950655436</c:v>
                </c:pt>
                <c:pt idx="830">
                  <c:v>0.27504531206159</c:v>
                </c:pt>
                <c:pt idx="831">
                  <c:v>0.275426818959754</c:v>
                </c:pt>
                <c:pt idx="832">
                  <c:v>0.275808471460981</c:v>
                </c:pt>
                <c:pt idx="833">
                  <c:v>0.276190269676454</c:v>
                </c:pt>
                <c:pt idx="834">
                  <c:v>0.276572213717482</c:v>
                </c:pt>
                <c:pt idx="835">
                  <c:v>0.276954303695502</c:v>
                </c:pt>
                <c:pt idx="836">
                  <c:v>0.277336539722078</c:v>
                </c:pt>
                <c:pt idx="837">
                  <c:v>0.277718921908905</c:v>
                </c:pt>
                <c:pt idx="838">
                  <c:v>0.278101450367801</c:v>
                </c:pt>
                <c:pt idx="839">
                  <c:v>0.278484125210718</c:v>
                </c:pt>
                <c:pt idx="840">
                  <c:v>0.278866946549731</c:v>
                </c:pt>
                <c:pt idx="841">
                  <c:v>0.279249914497049</c:v>
                </c:pt>
                <c:pt idx="842">
                  <c:v>0.279633029165007</c:v>
                </c:pt>
                <c:pt idx="843">
                  <c:v>0.280016290666069</c:v>
                </c:pt>
                <c:pt idx="844">
                  <c:v>0.28039969911283</c:v>
                </c:pt>
                <c:pt idx="845">
                  <c:v>0.280783254618014</c:v>
                </c:pt>
                <c:pt idx="846">
                  <c:v>0.281166957294473</c:v>
                </c:pt>
                <c:pt idx="847">
                  <c:v>0.281550807255191</c:v>
                </c:pt>
                <c:pt idx="848">
                  <c:v>0.281934804613281</c:v>
                </c:pt>
                <c:pt idx="849">
                  <c:v>0.282318949481989</c:v>
                </c:pt>
                <c:pt idx="850">
                  <c:v>0.282703241974687</c:v>
                </c:pt>
                <c:pt idx="851">
                  <c:v>0.283087682204881</c:v>
                </c:pt>
                <c:pt idx="852">
                  <c:v>0.283472270286208</c:v>
                </c:pt>
                <c:pt idx="853">
                  <c:v>0.283857006332434</c:v>
                </c:pt>
                <c:pt idx="854">
                  <c:v>0.284241890457459</c:v>
                </c:pt>
                <c:pt idx="855">
                  <c:v>0.284626922775312</c:v>
                </c:pt>
                <c:pt idx="856">
                  <c:v>0.285012103400156</c:v>
                </c:pt>
                <c:pt idx="857">
                  <c:v>0.285397432446285</c:v>
                </c:pt>
                <c:pt idx="858">
                  <c:v>0.285782910028124</c:v>
                </c:pt>
                <c:pt idx="859">
                  <c:v>0.286168536260232</c:v>
                </c:pt>
                <c:pt idx="860">
                  <c:v>0.286554311257301</c:v>
                </c:pt>
                <c:pt idx="861">
                  <c:v>0.286940235134154</c:v>
                </c:pt>
                <c:pt idx="862">
                  <c:v>0.287326308005749</c:v>
                </c:pt>
                <c:pt idx="863">
                  <c:v>0.287712529987175</c:v>
                </c:pt>
                <c:pt idx="864">
                  <c:v>0.288098901193655</c:v>
                </c:pt>
                <c:pt idx="865">
                  <c:v>0.288485421740548</c:v>
                </c:pt>
                <c:pt idx="866">
                  <c:v>0.288872091743343</c:v>
                </c:pt>
                <c:pt idx="867">
                  <c:v>0.289258911317666</c:v>
                </c:pt>
                <c:pt idx="868">
                  <c:v>0.289645880579276</c:v>
                </c:pt>
                <c:pt idx="869">
                  <c:v>0.290032999644066</c:v>
                </c:pt>
                <c:pt idx="870">
                  <c:v>0.290420268628065</c:v>
                </c:pt>
                <c:pt idx="871">
                  <c:v>0.290807687647436</c:v>
                </c:pt>
                <c:pt idx="872">
                  <c:v>0.291195256818478</c:v>
                </c:pt>
                <c:pt idx="873">
                  <c:v>0.291582976257622</c:v>
                </c:pt>
                <c:pt idx="874">
                  <c:v>0.291970846081439</c:v>
                </c:pt>
                <c:pt idx="875">
                  <c:v>0.292358866406634</c:v>
                </c:pt>
                <c:pt idx="876">
                  <c:v>0.292747037350045</c:v>
                </c:pt>
                <c:pt idx="877">
                  <c:v>0.293135359028651</c:v>
                </c:pt>
                <c:pt idx="878">
                  <c:v>0.293523831559564</c:v>
                </c:pt>
                <c:pt idx="879">
                  <c:v>0.293912455060034</c:v>
                </c:pt>
                <c:pt idx="880">
                  <c:v>0.294301229647447</c:v>
                </c:pt>
                <c:pt idx="881">
                  <c:v>0.294690155439326</c:v>
                </c:pt>
                <c:pt idx="882">
                  <c:v>0.295079232553332</c:v>
                </c:pt>
                <c:pt idx="883">
                  <c:v>0.295468461107261</c:v>
                </c:pt>
                <c:pt idx="884">
                  <c:v>0.295857841219051</c:v>
                </c:pt>
                <c:pt idx="885">
                  <c:v>0.296247373006774</c:v>
                </c:pt>
                <c:pt idx="886">
                  <c:v>0.296637056588641</c:v>
                </c:pt>
                <c:pt idx="887">
                  <c:v>0.297026892083001</c:v>
                </c:pt>
                <c:pt idx="888">
                  <c:v>0.297416879608344</c:v>
                </c:pt>
                <c:pt idx="889">
                  <c:v>0.297807019283294</c:v>
                </c:pt>
                <c:pt idx="890">
                  <c:v>0.298197311226618</c:v>
                </c:pt>
                <c:pt idx="891">
                  <c:v>0.298587755557221</c:v>
                </c:pt>
                <c:pt idx="892">
                  <c:v>0.298978352394147</c:v>
                </c:pt>
                <c:pt idx="893">
                  <c:v>0.299369101856578</c:v>
                </c:pt>
                <c:pt idx="894">
                  <c:v>0.299760004063839</c:v>
                </c:pt>
                <c:pt idx="895">
                  <c:v>0.300151059135392</c:v>
                </c:pt>
                <c:pt idx="896">
                  <c:v>0.300542267190841</c:v>
                </c:pt>
                <c:pt idx="897">
                  <c:v>0.30093362834993</c:v>
                </c:pt>
                <c:pt idx="898">
                  <c:v>0.301325142732544</c:v>
                </c:pt>
                <c:pt idx="899">
                  <c:v>0.301716810458708</c:v>
                </c:pt>
                <c:pt idx="900">
                  <c:v>0.302108631648588</c:v>
                </c:pt>
                <c:pt idx="901">
                  <c:v>0.302500606422492</c:v>
                </c:pt>
                <c:pt idx="902">
                  <c:v>0.30289273490087</c:v>
                </c:pt>
                <c:pt idx="903">
                  <c:v>0.303285017204313</c:v>
                </c:pt>
                <c:pt idx="904">
                  <c:v>0.303677453453554</c:v>
                </c:pt>
                <c:pt idx="905">
                  <c:v>0.304070043769468</c:v>
                </c:pt>
                <c:pt idx="906">
                  <c:v>0.304462788273072</c:v>
                </c:pt>
                <c:pt idx="907">
                  <c:v>0.304855687085527</c:v>
                </c:pt>
                <c:pt idx="908">
                  <c:v>0.305248740328137</c:v>
                </c:pt>
                <c:pt idx="909">
                  <c:v>0.305641948122347</c:v>
                </c:pt>
                <c:pt idx="910">
                  <c:v>0.306035310589747</c:v>
                </c:pt>
                <c:pt idx="911">
                  <c:v>0.306428827852071</c:v>
                </c:pt>
                <c:pt idx="912">
                  <c:v>0.306822500031195</c:v>
                </c:pt>
                <c:pt idx="913">
                  <c:v>0.30721632724914</c:v>
                </c:pt>
                <c:pt idx="914">
                  <c:v>0.307610309628071</c:v>
                </c:pt>
                <c:pt idx="915">
                  <c:v>0.308004447290297</c:v>
                </c:pt>
                <c:pt idx="916">
                  <c:v>0.308398740358274</c:v>
                </c:pt>
                <c:pt idx="917">
                  <c:v>0.308793188954601</c:v>
                </c:pt>
                <c:pt idx="918">
                  <c:v>0.30918779320202</c:v>
                </c:pt>
                <c:pt idx="919">
                  <c:v>0.309582553223423</c:v>
                </c:pt>
                <c:pt idx="920">
                  <c:v>0.309977469141844</c:v>
                </c:pt>
                <c:pt idx="921">
                  <c:v>0.310372541080465</c:v>
                </c:pt>
                <c:pt idx="922">
                  <c:v>0.310767769162612</c:v>
                </c:pt>
                <c:pt idx="923">
                  <c:v>0.31116315351176</c:v>
                </c:pt>
                <c:pt idx="924">
                  <c:v>0.311558694251528</c:v>
                </c:pt>
                <c:pt idx="925">
                  <c:v>0.311954391505682</c:v>
                </c:pt>
                <c:pt idx="926">
                  <c:v>0.312350245398136</c:v>
                </c:pt>
                <c:pt idx="927">
                  <c:v>0.312746256052952</c:v>
                </c:pt>
                <c:pt idx="928">
                  <c:v>0.313142423594337</c:v>
                </c:pt>
                <c:pt idx="929">
                  <c:v>0.313538748146648</c:v>
                </c:pt>
                <c:pt idx="930">
                  <c:v>0.313935229834388</c:v>
                </c:pt>
                <c:pt idx="931">
                  <c:v>0.31433186878221</c:v>
                </c:pt>
                <c:pt idx="932">
                  <c:v>0.314728665114913</c:v>
                </c:pt>
                <c:pt idx="933">
                  <c:v>0.315125618957448</c:v>
                </c:pt>
                <c:pt idx="934">
                  <c:v>0.315522730434912</c:v>
                </c:pt>
                <c:pt idx="935">
                  <c:v>0.315919999672551</c:v>
                </c:pt>
                <c:pt idx="936">
                  <c:v>0.316317426795764</c:v>
                </c:pt>
                <c:pt idx="937">
                  <c:v>0.316715011930094</c:v>
                </c:pt>
                <c:pt idx="938">
                  <c:v>0.317112755201238</c:v>
                </c:pt>
                <c:pt idx="939">
                  <c:v>0.317510656735042</c:v>
                </c:pt>
                <c:pt idx="940">
                  <c:v>0.317908716657502</c:v>
                </c:pt>
                <c:pt idx="941">
                  <c:v>0.318306935094764</c:v>
                </c:pt>
                <c:pt idx="942">
                  <c:v>0.318705312173126</c:v>
                </c:pt>
                <c:pt idx="943">
                  <c:v>0.319103848019035</c:v>
                </c:pt>
                <c:pt idx="944">
                  <c:v>0.319502542759093</c:v>
                </c:pt>
                <c:pt idx="945">
                  <c:v>0.319901396520049</c:v>
                </c:pt>
                <c:pt idx="946">
                  <c:v>0.320300409428806</c:v>
                </c:pt>
                <c:pt idx="947">
                  <c:v>0.32069958161242</c:v>
                </c:pt>
                <c:pt idx="948">
                  <c:v>0.321098913198097</c:v>
                </c:pt>
                <c:pt idx="949">
                  <c:v>0.321498404313196</c:v>
                </c:pt>
                <c:pt idx="950">
                  <c:v>0.32189805508523</c:v>
                </c:pt>
                <c:pt idx="951">
                  <c:v>0.322297865641864</c:v>
                </c:pt>
                <c:pt idx="952">
                  <c:v>0.322697836110916</c:v>
                </c:pt>
                <c:pt idx="953">
                  <c:v>0.323097966620358</c:v>
                </c:pt>
                <c:pt idx="954">
                  <c:v>0.323498257298314</c:v>
                </c:pt>
                <c:pt idx="955">
                  <c:v>0.323898708273065</c:v>
                </c:pt>
                <c:pt idx="956">
                  <c:v>0.324299319673044</c:v>
                </c:pt>
                <c:pt idx="957">
                  <c:v>0.324700091626838</c:v>
                </c:pt>
                <c:pt idx="958">
                  <c:v>0.325101024263191</c:v>
                </c:pt>
                <c:pt idx="959">
                  <c:v>0.325502117710999</c:v>
                </c:pt>
                <c:pt idx="960">
                  <c:v>0.325903372099315</c:v>
                </c:pt>
                <c:pt idx="961">
                  <c:v>0.326304787557347</c:v>
                </c:pt>
                <c:pt idx="962">
                  <c:v>0.32670636421446</c:v>
                </c:pt>
                <c:pt idx="963">
                  <c:v>0.327108102200172</c:v>
                </c:pt>
                <c:pt idx="964">
                  <c:v>0.327510001644159</c:v>
                </c:pt>
                <c:pt idx="965">
                  <c:v>0.327912062676253</c:v>
                </c:pt>
                <c:pt idx="966">
                  <c:v>0.328314285426444</c:v>
                </c:pt>
                <c:pt idx="967">
                  <c:v>0.328716670024877</c:v>
                </c:pt>
                <c:pt idx="968">
                  <c:v>0.329119216601855</c:v>
                </c:pt>
                <c:pt idx="969">
                  <c:v>0.329521925287838</c:v>
                </c:pt>
                <c:pt idx="970">
                  <c:v>0.329924796213444</c:v>
                </c:pt>
                <c:pt idx="971">
                  <c:v>0.33032782950945</c:v>
                </c:pt>
                <c:pt idx="972">
                  <c:v>0.330731025306789</c:v>
                </c:pt>
                <c:pt idx="973">
                  <c:v>0.331134383736553</c:v>
                </c:pt>
                <c:pt idx="974">
                  <c:v>0.331537904929995</c:v>
                </c:pt>
                <c:pt idx="975">
                  <c:v>0.331941589018525</c:v>
                </c:pt>
                <c:pt idx="976">
                  <c:v>0.332345436133711</c:v>
                </c:pt>
                <c:pt idx="977">
                  <c:v>0.332749446407283</c:v>
                </c:pt>
                <c:pt idx="978">
                  <c:v>0.333153619971129</c:v>
                </c:pt>
                <c:pt idx="979">
                  <c:v>0.333557956957298</c:v>
                </c:pt>
                <c:pt idx="980">
                  <c:v>0.333962457497999</c:v>
                </c:pt>
                <c:pt idx="981">
                  <c:v>0.334367121725601</c:v>
                </c:pt>
                <c:pt idx="982">
                  <c:v>0.334771949772634</c:v>
                </c:pt>
                <c:pt idx="983">
                  <c:v>0.335176941771789</c:v>
                </c:pt>
                <c:pt idx="984">
                  <c:v>0.335582097855919</c:v>
                </c:pt>
                <c:pt idx="985">
                  <c:v>0.335987418158038</c:v>
                </c:pt>
                <c:pt idx="986">
                  <c:v>0.336392902811321</c:v>
                </c:pt>
                <c:pt idx="987">
                  <c:v>0.336798551949107</c:v>
                </c:pt>
                <c:pt idx="988">
                  <c:v>0.337204365704895</c:v>
                </c:pt>
                <c:pt idx="989">
                  <c:v>0.337610344212348</c:v>
                </c:pt>
                <c:pt idx="990">
                  <c:v>0.338016487605292</c:v>
                </c:pt>
                <c:pt idx="991">
                  <c:v>0.338422796017715</c:v>
                </c:pt>
                <c:pt idx="992">
                  <c:v>0.33882926958377</c:v>
                </c:pt>
                <c:pt idx="993">
                  <c:v>0.339235908437772</c:v>
                </c:pt>
                <c:pt idx="994">
                  <c:v>0.339642712714201</c:v>
                </c:pt>
                <c:pt idx="995">
                  <c:v>0.340049682547702</c:v>
                </c:pt>
                <c:pt idx="996">
                  <c:v>0.340456818073081</c:v>
                </c:pt>
                <c:pt idx="997">
                  <c:v>0.340864119425313</c:v>
                </c:pt>
                <c:pt idx="998">
                  <c:v>0.341271586739535</c:v>
                </c:pt>
                <c:pt idx="999">
                  <c:v>0.341679220151051</c:v>
                </c:pt>
                <c:pt idx="1000">
                  <c:v>0.342087019795329</c:v>
                </c:pt>
                <c:pt idx="1001">
                  <c:v>0.342494985808004</c:v>
                </c:pt>
                <c:pt idx="1002">
                  <c:v>0.342903118324878</c:v>
                </c:pt>
                <c:pt idx="1003">
                  <c:v>0.343311417481916</c:v>
                </c:pt>
                <c:pt idx="1004">
                  <c:v>0.343719883415253</c:v>
                </c:pt>
                <c:pt idx="1005">
                  <c:v>0.344128516261189</c:v>
                </c:pt>
                <c:pt idx="1006">
                  <c:v>0.344537316156192</c:v>
                </c:pt>
                <c:pt idx="1007">
                  <c:v>0.344946283236897</c:v>
                </c:pt>
                <c:pt idx="1008">
                  <c:v>0.345355417640106</c:v>
                </c:pt>
                <c:pt idx="1009">
                  <c:v>0.345764719502791</c:v>
                </c:pt>
                <c:pt idx="1010">
                  <c:v>0.346174188962092</c:v>
                </c:pt>
                <c:pt idx="1011">
                  <c:v>0.346583826155314</c:v>
                </c:pt>
                <c:pt idx="1012">
                  <c:v>0.346993631219935</c:v>
                </c:pt>
                <c:pt idx="1013">
                  <c:v>0.347403604293601</c:v>
                </c:pt>
                <c:pt idx="1014">
                  <c:v>0.347813745514125</c:v>
                </c:pt>
                <c:pt idx="1015">
                  <c:v>0.348224055019494</c:v>
                </c:pt>
                <c:pt idx="1016">
                  <c:v>0.34863453294786</c:v>
                </c:pt>
                <c:pt idx="1017">
                  <c:v>0.349045179437549</c:v>
                </c:pt>
                <c:pt idx="1018">
                  <c:v>0.349455994627056</c:v>
                </c:pt>
                <c:pt idx="1019">
                  <c:v>0.349866978655047</c:v>
                </c:pt>
                <c:pt idx="1020">
                  <c:v>0.350278131660358</c:v>
                </c:pt>
                <c:pt idx="1021">
                  <c:v>0.350689453781999</c:v>
                </c:pt>
                <c:pt idx="1022">
                  <c:v>0.351100945159148</c:v>
                </c:pt>
                <c:pt idx="1023">
                  <c:v>0.351512605931157</c:v>
                </c:pt>
                <c:pt idx="1024">
                  <c:v>0.35192443623755</c:v>
                </c:pt>
                <c:pt idx="1025">
                  <c:v>0.352336436218025</c:v>
                </c:pt>
                <c:pt idx="1026">
                  <c:v>0.352748606012448</c:v>
                </c:pt>
                <c:pt idx="1027">
                  <c:v>0.353160945760864</c:v>
                </c:pt>
                <c:pt idx="1028">
                  <c:v>0.353573455603487</c:v>
                </c:pt>
                <c:pt idx="1029">
                  <c:v>0.353986135680705</c:v>
                </c:pt>
                <c:pt idx="1030">
                  <c:v>0.354398986133083</c:v>
                </c:pt>
                <c:pt idx="1031">
                  <c:v>0.354812007101357</c:v>
                </c:pt>
                <c:pt idx="1032">
                  <c:v>0.355225198726438</c:v>
                </c:pt>
                <c:pt idx="1033">
                  <c:v>0.355638561149413</c:v>
                </c:pt>
                <c:pt idx="1034">
                  <c:v>0.356052094511543</c:v>
                </c:pt>
                <c:pt idx="1035">
                  <c:v>0.356465798954265</c:v>
                </c:pt>
                <c:pt idx="1036">
                  <c:v>0.35687967461919</c:v>
                </c:pt>
                <c:pt idx="1037">
                  <c:v>0.357293721648108</c:v>
                </c:pt>
                <c:pt idx="1038">
                  <c:v>0.357707940182981</c:v>
                </c:pt>
                <c:pt idx="1039">
                  <c:v>0.358122330365951</c:v>
                </c:pt>
                <c:pt idx="1040">
                  <c:v>0.358536892339336</c:v>
                </c:pt>
                <c:pt idx="1041">
                  <c:v>0.35895162624563</c:v>
                </c:pt>
                <c:pt idx="1042">
                  <c:v>0.359366532227505</c:v>
                </c:pt>
                <c:pt idx="1043">
                  <c:v>0.35978161042781</c:v>
                </c:pt>
                <c:pt idx="1044">
                  <c:v>0.360196860989574</c:v>
                </c:pt>
                <c:pt idx="1045">
                  <c:v>0.360612284056002</c:v>
                </c:pt>
                <c:pt idx="1046">
                  <c:v>0.361027879770479</c:v>
                </c:pt>
                <c:pt idx="1047">
                  <c:v>0.361443648276567</c:v>
                </c:pt>
                <c:pt idx="1048">
                  <c:v>0.36185958971801</c:v>
                </c:pt>
                <c:pt idx="1049">
                  <c:v>0.362275704238729</c:v>
                </c:pt>
                <c:pt idx="1050">
                  <c:v>0.362691991982825</c:v>
                </c:pt>
                <c:pt idx="1051">
                  <c:v>0.363108453094581</c:v>
                </c:pt>
                <c:pt idx="1052">
                  <c:v>0.363525087718458</c:v>
                </c:pt>
                <c:pt idx="1053">
                  <c:v>0.363941895999098</c:v>
                </c:pt>
                <c:pt idx="1054">
                  <c:v>0.364358878081326</c:v>
                </c:pt>
                <c:pt idx="1055">
                  <c:v>0.364776034110146</c:v>
                </c:pt>
                <c:pt idx="1056">
                  <c:v>0.365193364230744</c:v>
                </c:pt>
                <c:pt idx="1057">
                  <c:v>0.365610868588489</c:v>
                </c:pt>
                <c:pt idx="1058">
                  <c:v>0.36602854732893</c:v>
                </c:pt>
                <c:pt idx="1059">
                  <c:v>0.366446400597801</c:v>
                </c:pt>
                <c:pt idx="1060">
                  <c:v>0.366864428541018</c:v>
                </c:pt>
                <c:pt idx="1061">
                  <c:v>0.367282631304678</c:v>
                </c:pt>
                <c:pt idx="1062">
                  <c:v>0.367701009035063</c:v>
                </c:pt>
                <c:pt idx="1063">
                  <c:v>0.36811956187864</c:v>
                </c:pt>
                <c:pt idx="1064">
                  <c:v>0.368538289982057</c:v>
                </c:pt>
                <c:pt idx="1065">
                  <c:v>0.36895719349215</c:v>
                </c:pt>
                <c:pt idx="1066">
                  <c:v>0.369376272555936</c:v>
                </c:pt>
                <c:pt idx="1067">
                  <c:v>0.369795527320619</c:v>
                </c:pt>
                <c:pt idx="1068">
                  <c:v>0.370214957933587</c:v>
                </c:pt>
                <c:pt idx="1069">
                  <c:v>0.370634564542415</c:v>
                </c:pt>
                <c:pt idx="1070">
                  <c:v>0.371054347294863</c:v>
                </c:pt>
                <c:pt idx="1071">
                  <c:v>0.371474306338877</c:v>
                </c:pt>
                <c:pt idx="1072">
                  <c:v>0.37189444182259</c:v>
                </c:pt>
                <c:pt idx="1073">
                  <c:v>0.37231475389432</c:v>
                </c:pt>
                <c:pt idx="1074">
                  <c:v>0.372735242702576</c:v>
                </c:pt>
                <c:pt idx="1075">
                  <c:v>0.37315590839605</c:v>
                </c:pt>
                <c:pt idx="1076">
                  <c:v>0.373576751123624</c:v>
                </c:pt>
                <c:pt idx="1077">
                  <c:v>0.373997771034369</c:v>
                </c:pt>
                <c:pt idx="1078">
                  <c:v>0.374418968277543</c:v>
                </c:pt>
                <c:pt idx="1079">
                  <c:v>0.374840343002591</c:v>
                </c:pt>
                <c:pt idx="1080">
                  <c:v>0.37526189535915</c:v>
                </c:pt>
                <c:pt idx="1081">
                  <c:v>0.375683625497046</c:v>
                </c:pt>
                <c:pt idx="1082">
                  <c:v>0.376105533566292</c:v>
                </c:pt>
                <c:pt idx="1083">
                  <c:v>0.376527619717094</c:v>
                </c:pt>
                <c:pt idx="1084">
                  <c:v>0.376949884099846</c:v>
                </c:pt>
                <c:pt idx="1085">
                  <c:v>0.377372326865135</c:v>
                </c:pt>
                <c:pt idx="1086">
                  <c:v>0.377794948163736</c:v>
                </c:pt>
                <c:pt idx="1087">
                  <c:v>0.378217748146618</c:v>
                </c:pt>
                <c:pt idx="1088">
                  <c:v>0.37864072696494</c:v>
                </c:pt>
                <c:pt idx="1089">
                  <c:v>0.379063884770052</c:v>
                </c:pt>
                <c:pt idx="1090">
                  <c:v>0.379487221713499</c:v>
                </c:pt>
                <c:pt idx="1091">
                  <c:v>0.379910737947017</c:v>
                </c:pt>
                <c:pt idx="1092">
                  <c:v>0.380334433622534</c:v>
                </c:pt>
                <c:pt idx="1093">
                  <c:v>0.380758308892172</c:v>
                </c:pt>
                <c:pt idx="1094">
                  <c:v>0.381182363908248</c:v>
                </c:pt>
                <c:pt idx="1095">
                  <c:v>0.381606598823269</c:v>
                </c:pt>
                <c:pt idx="1096">
                  <c:v>0.382031013789941</c:v>
                </c:pt>
                <c:pt idx="1097">
                  <c:v>0.382455608961161</c:v>
                </c:pt>
                <c:pt idx="1098">
                  <c:v>0.382880384490022</c:v>
                </c:pt>
                <c:pt idx="1099">
                  <c:v>0.383305340529813</c:v>
                </c:pt>
                <c:pt idx="1100">
                  <c:v>0.383730477234016</c:v>
                </c:pt>
                <c:pt idx="1101">
                  <c:v>0.384155794756311</c:v>
                </c:pt>
                <c:pt idx="1102">
                  <c:v>0.384581293250575</c:v>
                </c:pt>
                <c:pt idx="1103">
                  <c:v>0.385006972870879</c:v>
                </c:pt>
                <c:pt idx="1104">
                  <c:v>0.385432833771492</c:v>
                </c:pt>
                <c:pt idx="1105">
                  <c:v>0.38585887610688</c:v>
                </c:pt>
                <c:pt idx="1106">
                  <c:v>0.386285100031708</c:v>
                </c:pt>
                <c:pt idx="1107">
                  <c:v>0.386711505700836</c:v>
                </c:pt>
                <c:pt idx="1108">
                  <c:v>0.387138093269324</c:v>
                </c:pt>
                <c:pt idx="1109">
                  <c:v>0.387564862892431</c:v>
                </c:pt>
                <c:pt idx="1110">
                  <c:v>0.387991814725614</c:v>
                </c:pt>
                <c:pt idx="1111">
                  <c:v>0.388418948924529</c:v>
                </c:pt>
                <c:pt idx="1112">
                  <c:v>0.388846265645032</c:v>
                </c:pt>
                <c:pt idx="1113">
                  <c:v>0.389273765043178</c:v>
                </c:pt>
                <c:pt idx="1114">
                  <c:v>0.389701447275224</c:v>
                </c:pt>
                <c:pt idx="1115">
                  <c:v>0.390129312497626</c:v>
                </c:pt>
                <c:pt idx="1116">
                  <c:v>0.390557360867041</c:v>
                </c:pt>
                <c:pt idx="1117">
                  <c:v>0.390985592540329</c:v>
                </c:pt>
                <c:pt idx="1118">
                  <c:v>0.39141400767455</c:v>
                </c:pt>
                <c:pt idx="1119">
                  <c:v>0.391842606426965</c:v>
                </c:pt>
                <c:pt idx="1120">
                  <c:v>0.39227138895504</c:v>
                </c:pt>
                <c:pt idx="1121">
                  <c:v>0.392700355416441</c:v>
                </c:pt>
                <c:pt idx="1122">
                  <c:v>0.393129505969039</c:v>
                </c:pt>
                <c:pt idx="1123">
                  <c:v>0.393558840770907</c:v>
                </c:pt>
                <c:pt idx="1124">
                  <c:v>0.393988359980323</c:v>
                </c:pt>
                <c:pt idx="1125">
                  <c:v>0.394418063755768</c:v>
                </c:pt>
                <c:pt idx="1126">
                  <c:v>0.394847952255927</c:v>
                </c:pt>
                <c:pt idx="1127">
                  <c:v>0.39527802563969</c:v>
                </c:pt>
                <c:pt idx="1128">
                  <c:v>0.395708284066154</c:v>
                </c:pt>
                <c:pt idx="1129">
                  <c:v>0.39613872769462</c:v>
                </c:pt>
                <c:pt idx="1130">
                  <c:v>0.396569356684593</c:v>
                </c:pt>
                <c:pt idx="1131">
                  <c:v>0.397000171195786</c:v>
                </c:pt>
                <c:pt idx="1132">
                  <c:v>0.39743117138812</c:v>
                </c:pt>
                <c:pt idx="1133">
                  <c:v>0.39786235742172</c:v>
                </c:pt>
                <c:pt idx="1134">
                  <c:v>0.398293729456919</c:v>
                </c:pt>
                <c:pt idx="1135">
                  <c:v>0.39872528765426</c:v>
                </c:pt>
                <c:pt idx="1136">
                  <c:v>0.39915703217449</c:v>
                </c:pt>
                <c:pt idx="1137">
                  <c:v>0.399588963178568</c:v>
                </c:pt>
                <c:pt idx="1138">
                  <c:v>0.400021080827658</c:v>
                </c:pt>
                <c:pt idx="1139">
                  <c:v>0.400453385283136</c:v>
                </c:pt>
                <c:pt idx="1140">
                  <c:v>0.400885876706586</c:v>
                </c:pt>
                <c:pt idx="1141">
                  <c:v>0.401318555259803</c:v>
                </c:pt>
                <c:pt idx="1142">
                  <c:v>0.40175142110479</c:v>
                </c:pt>
                <c:pt idx="1143">
                  <c:v>0.402184474403762</c:v>
                </c:pt>
                <c:pt idx="1144">
                  <c:v>0.402617715319145</c:v>
                </c:pt>
                <c:pt idx="1145">
                  <c:v>0.403051144013575</c:v>
                </c:pt>
                <c:pt idx="1146">
                  <c:v>0.403484760649901</c:v>
                </c:pt>
                <c:pt idx="1147">
                  <c:v>0.403918565391182</c:v>
                </c:pt>
                <c:pt idx="1148">
                  <c:v>0.404352558400692</c:v>
                </c:pt>
                <c:pt idx="1149">
                  <c:v>0.404786739841914</c:v>
                </c:pt>
                <c:pt idx="1150">
                  <c:v>0.405221109878548</c:v>
                </c:pt>
                <c:pt idx="1151">
                  <c:v>0.405655668674506</c:v>
                </c:pt>
                <c:pt idx="1152">
                  <c:v>0.406090416393912</c:v>
                </c:pt>
                <c:pt idx="1153">
                  <c:v>0.406525353201105</c:v>
                </c:pt>
                <c:pt idx="1154">
                  <c:v>0.406960479260641</c:v>
                </c:pt>
                <c:pt idx="1155">
                  <c:v>0.407395794737288</c:v>
                </c:pt>
                <c:pt idx="1156">
                  <c:v>0.40783129979603</c:v>
                </c:pt>
                <c:pt idx="1157">
                  <c:v>0.408266994602067</c:v>
                </c:pt>
                <c:pt idx="1158">
                  <c:v>0.408702879320816</c:v>
                </c:pt>
                <c:pt idx="1159">
                  <c:v>0.409138954117907</c:v>
                </c:pt>
                <c:pt idx="1160">
                  <c:v>0.409575219159191</c:v>
                </c:pt>
                <c:pt idx="1161">
                  <c:v>0.410011674610733</c:v>
                </c:pt>
                <c:pt idx="1162">
                  <c:v>0.410448320638818</c:v>
                </c:pt>
                <c:pt idx="1163">
                  <c:v>0.410885157409947</c:v>
                </c:pt>
                <c:pt idx="1164">
                  <c:v>0.41132218509084</c:v>
                </c:pt>
                <c:pt idx="1165">
                  <c:v>0.411759403848435</c:v>
                </c:pt>
                <c:pt idx="1166">
                  <c:v>0.412196813849891</c:v>
                </c:pt>
                <c:pt idx="1167">
                  <c:v>0.412634415262585</c:v>
                </c:pt>
                <c:pt idx="1168">
                  <c:v>0.413072208254113</c:v>
                </c:pt>
                <c:pt idx="1169">
                  <c:v>0.413510192992294</c:v>
                </c:pt>
                <c:pt idx="1170">
                  <c:v>0.413948369645163</c:v>
                </c:pt>
                <c:pt idx="1171">
                  <c:v>0.414386738380982</c:v>
                </c:pt>
                <c:pt idx="1172">
                  <c:v>0.414825299368229</c:v>
                </c:pt>
                <c:pt idx="1173">
                  <c:v>0.415264052775606</c:v>
                </c:pt>
                <c:pt idx="1174">
                  <c:v>0.415702998772038</c:v>
                </c:pt>
                <c:pt idx="1175">
                  <c:v>0.416142137526672</c:v>
                </c:pt>
                <c:pt idx="1176">
                  <c:v>0.416581469208876</c:v>
                </c:pt>
                <c:pt idx="1177">
                  <c:v>0.417020993988244</c:v>
                </c:pt>
                <c:pt idx="1178">
                  <c:v>0.417460712034593</c:v>
                </c:pt>
                <c:pt idx="1179">
                  <c:v>0.417900623517963</c:v>
                </c:pt>
                <c:pt idx="1180">
                  <c:v>0.418340728608619</c:v>
                </c:pt>
                <c:pt idx="1181">
                  <c:v>0.418781027477051</c:v>
                </c:pt>
                <c:pt idx="1182">
                  <c:v>0.419221520293976</c:v>
                </c:pt>
                <c:pt idx="1183">
                  <c:v>0.419662207230334</c:v>
                </c:pt>
                <c:pt idx="1184">
                  <c:v>0.420103088457292</c:v>
                </c:pt>
                <c:pt idx="1185">
                  <c:v>0.420544164146244</c:v>
                </c:pt>
                <c:pt idx="1186">
                  <c:v>0.420985434468811</c:v>
                </c:pt>
                <c:pt idx="1187">
                  <c:v>0.421426899596841</c:v>
                </c:pt>
                <c:pt idx="1188">
                  <c:v>0.421868559702408</c:v>
                </c:pt>
                <c:pt idx="1189">
                  <c:v>0.422310414957818</c:v>
                </c:pt>
                <c:pt idx="1190">
                  <c:v>0.422752465535602</c:v>
                </c:pt>
                <c:pt idx="1191">
                  <c:v>0.423194711608521</c:v>
                </c:pt>
                <c:pt idx="1192">
                  <c:v>0.423637153349566</c:v>
                </c:pt>
                <c:pt idx="1193">
                  <c:v>0.424079790931956</c:v>
                </c:pt>
                <c:pt idx="1194">
                  <c:v>0.424522624529143</c:v>
                </c:pt>
                <c:pt idx="1195">
                  <c:v>0.424965654314806</c:v>
                </c:pt>
                <c:pt idx="1196">
                  <c:v>0.425408880462858</c:v>
                </c:pt>
                <c:pt idx="1197">
                  <c:v>0.425852303147442</c:v>
                </c:pt>
                <c:pt idx="1198">
                  <c:v>0.426295922542932</c:v>
                </c:pt>
                <c:pt idx="1199">
                  <c:v>0.426739738823936</c:v>
                </c:pt>
                <c:pt idx="1200">
                  <c:v>0.427183752165292</c:v>
                </c:pt>
                <c:pt idx="1201">
                  <c:v>0.427627962742075</c:v>
                </c:pt>
                <c:pt idx="1202">
                  <c:v>0.428072370729589</c:v>
                </c:pt>
                <c:pt idx="1203">
                  <c:v>0.428516976303375</c:v>
                </c:pt>
                <c:pt idx="1204">
                  <c:v>0.428961779639206</c:v>
                </c:pt>
                <c:pt idx="1205">
                  <c:v>0.429406780913092</c:v>
                </c:pt>
                <c:pt idx="1206">
                  <c:v>0.429851980301276</c:v>
                </c:pt>
                <c:pt idx="1207">
                  <c:v>0.430297377980237</c:v>
                </c:pt>
                <c:pt idx="1208">
                  <c:v>0.430742974126691</c:v>
                </c:pt>
                <c:pt idx="1209">
                  <c:v>0.431188768917589</c:v>
                </c:pt>
                <c:pt idx="1210">
                  <c:v>0.43163476253012</c:v>
                </c:pt>
                <c:pt idx="1211">
                  <c:v>0.432080955141709</c:v>
                </c:pt>
                <c:pt idx="1212">
                  <c:v>0.432527346930018</c:v>
                </c:pt>
                <c:pt idx="1213">
                  <c:v>0.43297393807295</c:v>
                </c:pt>
                <c:pt idx="1214">
                  <c:v>0.433420728748645</c:v>
                </c:pt>
                <c:pt idx="1215">
                  <c:v>0.433867719135479</c:v>
                </c:pt>
                <c:pt idx="1216">
                  <c:v>0.434314909412071</c:v>
                </c:pt>
                <c:pt idx="1217">
                  <c:v>0.434762299757279</c:v>
                </c:pt>
                <c:pt idx="1218">
                  <c:v>0.4352098903502</c:v>
                </c:pt>
                <c:pt idx="1219">
                  <c:v>0.435657681370172</c:v>
                </c:pt>
                <c:pt idx="1220">
                  <c:v>0.436105672996776</c:v>
                </c:pt>
                <c:pt idx="1221">
                  <c:v>0.436553865409831</c:v>
                </c:pt>
                <c:pt idx="1222">
                  <c:v>0.437002258789399</c:v>
                </c:pt>
                <c:pt idx="1223">
                  <c:v>0.437450853315788</c:v>
                </c:pt>
                <c:pt idx="1224">
                  <c:v>0.437899649169542</c:v>
                </c:pt>
                <c:pt idx="1225">
                  <c:v>0.438348646531455</c:v>
                </c:pt>
                <c:pt idx="1226">
                  <c:v>0.43879784558256</c:v>
                </c:pt>
                <c:pt idx="1227">
                  <c:v>0.439247246504136</c:v>
                </c:pt>
                <c:pt idx="1228">
                  <c:v>0.439696849477706</c:v>
                </c:pt>
                <c:pt idx="1229">
                  <c:v>0.440146654685038</c:v>
                </c:pt>
                <c:pt idx="1230">
                  <c:v>0.440596662308146</c:v>
                </c:pt>
                <c:pt idx="1231">
                  <c:v>0.441046872529289</c:v>
                </c:pt>
                <c:pt idx="1232">
                  <c:v>0.441497285530972</c:v>
                </c:pt>
                <c:pt idx="1233">
                  <c:v>0.441947901495948</c:v>
                </c:pt>
                <c:pt idx="1234">
                  <c:v>0.442398720607216</c:v>
                </c:pt>
                <c:pt idx="1235">
                  <c:v>0.442849743048024</c:v>
                </c:pt>
                <c:pt idx="1236">
                  <c:v>0.443300969001866</c:v>
                </c:pt>
                <c:pt idx="1237">
                  <c:v>0.443752398652487</c:v>
                </c:pt>
                <c:pt idx="1238">
                  <c:v>0.444204032183878</c:v>
                </c:pt>
                <c:pt idx="1239">
                  <c:v>0.444655869780282</c:v>
                </c:pt>
                <c:pt idx="1240">
                  <c:v>0.44510791162619</c:v>
                </c:pt>
                <c:pt idx="1241">
                  <c:v>0.445560157906345</c:v>
                </c:pt>
                <c:pt idx="1242">
                  <c:v>0.44601260880574</c:v>
                </c:pt>
                <c:pt idx="1243">
                  <c:v>0.446465264509619</c:v>
                </c:pt>
                <c:pt idx="1244">
                  <c:v>0.446918125203477</c:v>
                </c:pt>
                <c:pt idx="1245">
                  <c:v>0.447371191073063</c:v>
                </c:pt>
                <c:pt idx="1246">
                  <c:v>0.447824462304378</c:v>
                </c:pt>
                <c:pt idx="1247">
                  <c:v>0.448277939083673</c:v>
                </c:pt>
                <c:pt idx="1248">
                  <c:v>0.448731621597458</c:v>
                </c:pt>
                <c:pt idx="1249">
                  <c:v>0.449185510032492</c:v>
                </c:pt>
                <c:pt idx="1250">
                  <c:v>0.449639604575791</c:v>
                </c:pt>
                <c:pt idx="1251">
                  <c:v>0.450093905414626</c:v>
                </c:pt>
                <c:pt idx="1252">
                  <c:v>0.450548412736522</c:v>
                </c:pt>
                <c:pt idx="1253">
                  <c:v>0.45100312672926</c:v>
                </c:pt>
                <c:pt idx="1254">
                  <c:v>0.451458047580879</c:v>
                </c:pt>
                <c:pt idx="1255">
                  <c:v>0.451913175479673</c:v>
                </c:pt>
                <c:pt idx="1256">
                  <c:v>0.452368510614194</c:v>
                </c:pt>
                <c:pt idx="1257">
                  <c:v>0.45282405317325</c:v>
                </c:pt>
                <c:pt idx="1258">
                  <c:v>0.45327980334591</c:v>
                </c:pt>
                <c:pt idx="1259">
                  <c:v>0.4537357613215</c:v>
                </c:pt>
                <c:pt idx="1260">
                  <c:v>0.454191927289604</c:v>
                </c:pt>
                <c:pt idx="1261">
                  <c:v>0.454648301440069</c:v>
                </c:pt>
                <c:pt idx="1262">
                  <c:v>0.455104883962997</c:v>
                </c:pt>
                <c:pt idx="1263">
                  <c:v>0.455561675048756</c:v>
                </c:pt>
                <c:pt idx="1264">
                  <c:v>0.456018674887972</c:v>
                </c:pt>
                <c:pt idx="1265">
                  <c:v>0.456475883671531</c:v>
                </c:pt>
                <c:pt idx="1266">
                  <c:v>0.456933301590585</c:v>
                </c:pt>
                <c:pt idx="1267">
                  <c:v>0.457390928836545</c:v>
                </c:pt>
                <c:pt idx="1268">
                  <c:v>0.457848765601086</c:v>
                </c:pt>
                <c:pt idx="1269">
                  <c:v>0.458306812076147</c:v>
                </c:pt>
                <c:pt idx="1270">
                  <c:v>0.45876506845393</c:v>
                </c:pt>
                <c:pt idx="1271">
                  <c:v>0.459223534926902</c:v>
                </c:pt>
                <c:pt idx="1272">
                  <c:v>0.459682211687795</c:v>
                </c:pt>
                <c:pt idx="1273">
                  <c:v>0.460141098929605</c:v>
                </c:pt>
                <c:pt idx="1274">
                  <c:v>0.460600196845595</c:v>
                </c:pt>
                <c:pt idx="1275">
                  <c:v>0.461059505629294</c:v>
                </c:pt>
                <c:pt idx="1276">
                  <c:v>0.461519025474498</c:v>
                </c:pt>
                <c:pt idx="1277">
                  <c:v>0.46197875657527</c:v>
                </c:pt>
                <c:pt idx="1278">
                  <c:v>0.462438699125941</c:v>
                </c:pt>
                <c:pt idx="1279">
                  <c:v>0.462898853321109</c:v>
                </c:pt>
                <c:pt idx="1280">
                  <c:v>0.463359219355644</c:v>
                </c:pt>
                <c:pt idx="1281">
                  <c:v>0.463819797424682</c:v>
                </c:pt>
                <c:pt idx="1282">
                  <c:v>0.464280587723629</c:v>
                </c:pt>
                <c:pt idx="1283">
                  <c:v>0.464741590448163</c:v>
                </c:pt>
                <c:pt idx="1284">
                  <c:v>0.465202805794233</c:v>
                </c:pt>
                <c:pt idx="1285">
                  <c:v>0.465664233958056</c:v>
                </c:pt>
                <c:pt idx="1286">
                  <c:v>0.466125875136125</c:v>
                </c:pt>
                <c:pt idx="1287">
                  <c:v>0.466587729525201</c:v>
                </c:pt>
                <c:pt idx="1288">
                  <c:v>0.467049797322322</c:v>
                </c:pt>
                <c:pt idx="1289">
                  <c:v>0.467512078724795</c:v>
                </c:pt>
                <c:pt idx="1290">
                  <c:v>0.467974573930204</c:v>
                </c:pt>
                <c:pt idx="1291">
                  <c:v>0.468437283136407</c:v>
                </c:pt>
                <c:pt idx="1292">
                  <c:v>0.468900206541535</c:v>
                </c:pt>
                <c:pt idx="1293">
                  <c:v>0.469363344343995</c:v>
                </c:pt>
                <c:pt idx="1294">
                  <c:v>0.469826696742471</c:v>
                </c:pt>
                <c:pt idx="1295">
                  <c:v>0.470290263935921</c:v>
                </c:pt>
                <c:pt idx="1296">
                  <c:v>0.470754046123582</c:v>
                </c:pt>
                <c:pt idx="1297">
                  <c:v>0.471218043504968</c:v>
                </c:pt>
                <c:pt idx="1298">
                  <c:v>0.47168225627987</c:v>
                </c:pt>
                <c:pt idx="1299">
                  <c:v>0.472146684648357</c:v>
                </c:pt>
                <c:pt idx="1300">
                  <c:v>0.472611328810778</c:v>
                </c:pt>
                <c:pt idx="1301">
                  <c:v>0.473076188967762</c:v>
                </c:pt>
                <c:pt idx="1302">
                  <c:v>0.473541265320215</c:v>
                </c:pt>
                <c:pt idx="1303">
                  <c:v>0.474006558069328</c:v>
                </c:pt>
                <c:pt idx="1304">
                  <c:v>0.474472067416568</c:v>
                </c:pt>
                <c:pt idx="1305">
                  <c:v>0.474937793563686</c:v>
                </c:pt>
                <c:pt idx="1306">
                  <c:v>0.475403736712716</c:v>
                </c:pt>
                <c:pt idx="1307">
                  <c:v>0.475869897065973</c:v>
                </c:pt>
                <c:pt idx="1308">
                  <c:v>0.476336274826055</c:v>
                </c:pt>
                <c:pt idx="1309">
                  <c:v>0.476802870195845</c:v>
                </c:pt>
                <c:pt idx="1310">
                  <c:v>0.477269683378508</c:v>
                </c:pt>
                <c:pt idx="1311">
                  <c:v>0.477736714577496</c:v>
                </c:pt>
                <c:pt idx="1312">
                  <c:v>0.478203963996544</c:v>
                </c:pt>
                <c:pt idx="1313">
                  <c:v>0.478671431839674</c:v>
                </c:pt>
                <c:pt idx="1314">
                  <c:v>0.479139118311194</c:v>
                </c:pt>
                <c:pt idx="1315">
                  <c:v>0.479607023615699</c:v>
                </c:pt>
                <c:pt idx="1316">
                  <c:v>0.480075147958071</c:v>
                </c:pt>
                <c:pt idx="1317">
                  <c:v>0.48054349154348</c:v>
                </c:pt>
                <c:pt idx="1318">
                  <c:v>0.481012054577384</c:v>
                </c:pt>
                <c:pt idx="1319">
                  <c:v>0.481480837265531</c:v>
                </c:pt>
                <c:pt idx="1320">
                  <c:v>0.481949839813957</c:v>
                </c:pt>
                <c:pt idx="1321">
                  <c:v>0.48241906242899</c:v>
                </c:pt>
                <c:pt idx="1322">
                  <c:v>0.482888505317246</c:v>
                </c:pt>
                <c:pt idx="1323">
                  <c:v>0.483358168685634</c:v>
                </c:pt>
                <c:pt idx="1324">
                  <c:v>0.483828052741355</c:v>
                </c:pt>
                <c:pt idx="1325">
                  <c:v>0.484298157691901</c:v>
                </c:pt>
                <c:pt idx="1326">
                  <c:v>0.484768483745056</c:v>
                </c:pt>
                <c:pt idx="1327">
                  <c:v>0.485239031108901</c:v>
                </c:pt>
                <c:pt idx="1328">
                  <c:v>0.485709799991806</c:v>
                </c:pt>
                <c:pt idx="1329">
                  <c:v>0.486180790602439</c:v>
                </c:pt>
                <c:pt idx="1330">
                  <c:v>0.486652003149761</c:v>
                </c:pt>
                <c:pt idx="1331">
                  <c:v>0.48712343784303</c:v>
                </c:pt>
                <c:pt idx="1332">
                  <c:v>0.4875950948918</c:v>
                </c:pt>
                <c:pt idx="1333">
                  <c:v>0.48806697450592</c:v>
                </c:pt>
                <c:pt idx="1334">
                  <c:v>0.488539076895537</c:v>
                </c:pt>
                <c:pt idx="1335">
                  <c:v>0.489011402271097</c:v>
                </c:pt>
                <c:pt idx="1336">
                  <c:v>0.489483950843343</c:v>
                </c:pt>
                <c:pt idx="1337">
                  <c:v>0.489956722823317</c:v>
                </c:pt>
                <c:pt idx="1338">
                  <c:v>0.490429718422361</c:v>
                </c:pt>
                <c:pt idx="1339">
                  <c:v>0.490902937852117</c:v>
                </c:pt>
                <c:pt idx="1340">
                  <c:v>0.491376381324528</c:v>
                </c:pt>
                <c:pt idx="1341">
                  <c:v>0.491850049051836</c:v>
                </c:pt>
                <c:pt idx="1342">
                  <c:v>0.492323941246587</c:v>
                </c:pt>
                <c:pt idx="1343">
                  <c:v>0.492798058121629</c:v>
                </c:pt>
                <c:pt idx="1344">
                  <c:v>0.493272399890112</c:v>
                </c:pt>
                <c:pt idx="1345">
                  <c:v>0.49374696676549</c:v>
                </c:pt>
                <c:pt idx="1346">
                  <c:v>0.494221758961522</c:v>
                </c:pt>
                <c:pt idx="1347">
                  <c:v>0.494696776692269</c:v>
                </c:pt>
                <c:pt idx="1348">
                  <c:v>0.495172020172099</c:v>
                </c:pt>
                <c:pt idx="1349">
                  <c:v>0.495647489615687</c:v>
                </c:pt>
                <c:pt idx="1350">
                  <c:v>0.496123185238012</c:v>
                </c:pt>
                <c:pt idx="1351">
                  <c:v>0.496599107254362</c:v>
                </c:pt>
                <c:pt idx="1352">
                  <c:v>0.497075255880329</c:v>
                </c:pt>
                <c:pt idx="1353">
                  <c:v>0.497551631331818</c:v>
                </c:pt>
                <c:pt idx="1354">
                  <c:v>0.498028233825038</c:v>
                </c:pt>
                <c:pt idx="1355">
                  <c:v>0.498505063576511</c:v>
                </c:pt>
                <c:pt idx="1356">
                  <c:v>0.498982120803068</c:v>
                </c:pt>
                <c:pt idx="1357">
                  <c:v>0.499459405721848</c:v>
                </c:pt>
                <c:pt idx="1358">
                  <c:v>0.499936918550305</c:v>
                </c:pt>
                <c:pt idx="1359">
                  <c:v>0.5004146595062</c:v>
                </c:pt>
                <c:pt idx="1360">
                  <c:v>0.500892628807611</c:v>
                </c:pt>
                <c:pt idx="1361">
                  <c:v>0.501370826672926</c:v>
                </c:pt>
                <c:pt idx="1362">
                  <c:v>0.501849253320847</c:v>
                </c:pt>
                <c:pt idx="1363">
                  <c:v>0.502327908970391</c:v>
                </c:pt>
                <c:pt idx="1364">
                  <c:v>0.502806793840887</c:v>
                </c:pt>
                <c:pt idx="1365">
                  <c:v>0.503285908151983</c:v>
                </c:pt>
                <c:pt idx="1366">
                  <c:v>0.50376525212364</c:v>
                </c:pt>
                <c:pt idx="1367">
                  <c:v>0.504244825976136</c:v>
                </c:pt>
                <c:pt idx="1368">
                  <c:v>0.504724629930068</c:v>
                </c:pt>
                <c:pt idx="1369">
                  <c:v>0.505204664206347</c:v>
                </c:pt>
                <c:pt idx="1370">
                  <c:v>0.505684929026207</c:v>
                </c:pt>
                <c:pt idx="1371">
                  <c:v>0.506165424611196</c:v>
                </c:pt>
                <c:pt idx="1372">
                  <c:v>0.506646151183185</c:v>
                </c:pt>
                <c:pt idx="1373">
                  <c:v>0.507127108964364</c:v>
                </c:pt>
                <c:pt idx="1374">
                  <c:v>0.507608298177244</c:v>
                </c:pt>
                <c:pt idx="1375">
                  <c:v>0.508089719044656</c:v>
                </c:pt>
                <c:pt idx="1376">
                  <c:v>0.508571371789755</c:v>
                </c:pt>
                <c:pt idx="1377">
                  <c:v>0.509053256636018</c:v>
                </c:pt>
                <c:pt idx="1378">
                  <c:v>0.509535373807244</c:v>
                </c:pt>
                <c:pt idx="1379">
                  <c:v>0.510017723527558</c:v>
                </c:pt>
                <c:pt idx="1380">
                  <c:v>0.510500306021407</c:v>
                </c:pt>
                <c:pt idx="1381">
                  <c:v>0.510983121513564</c:v>
                </c:pt>
                <c:pt idx="1382">
                  <c:v>0.51146617022913</c:v>
                </c:pt>
                <c:pt idx="1383">
                  <c:v>0.511949452393529</c:v>
                </c:pt>
                <c:pt idx="1384">
                  <c:v>0.512432968232513</c:v>
                </c:pt>
                <c:pt idx="1385">
                  <c:v>0.512916717972163</c:v>
                </c:pt>
                <c:pt idx="1386">
                  <c:v>0.513400701838888</c:v>
                </c:pt>
                <c:pt idx="1387">
                  <c:v>0.513884920059424</c:v>
                </c:pt>
                <c:pt idx="1388">
                  <c:v>0.514369372860837</c:v>
                </c:pt>
                <c:pt idx="1389">
                  <c:v>0.514854060470526</c:v>
                </c:pt>
                <c:pt idx="1390">
                  <c:v>0.515338983116217</c:v>
                </c:pt>
                <c:pt idx="1391">
                  <c:v>0.51582414102597</c:v>
                </c:pt>
                <c:pt idx="1392">
                  <c:v>0.516309534428176</c:v>
                </c:pt>
                <c:pt idx="1393">
                  <c:v>0.51679516355156</c:v>
                </c:pt>
                <c:pt idx="1394">
                  <c:v>0.517281028625177</c:v>
                </c:pt>
                <c:pt idx="1395">
                  <c:v>0.517767129878421</c:v>
                </c:pt>
                <c:pt idx="1396">
                  <c:v>0.518253467541016</c:v>
                </c:pt>
                <c:pt idx="1397">
                  <c:v>0.518740041843025</c:v>
                </c:pt>
                <c:pt idx="1398">
                  <c:v>0.519226853014844</c:v>
                </c:pt>
                <c:pt idx="1399">
                  <c:v>0.519713901287209</c:v>
                </c:pt>
                <c:pt idx="1400">
                  <c:v>0.520201186891189</c:v>
                </c:pt>
                <c:pt idx="1401">
                  <c:v>0.520688710058196</c:v>
                </c:pt>
                <c:pt idx="1402">
                  <c:v>0.521176471019976</c:v>
                </c:pt>
                <c:pt idx="1403">
                  <c:v>0.521664470008616</c:v>
                </c:pt>
                <c:pt idx="1404">
                  <c:v>0.522152707256545</c:v>
                </c:pt>
                <c:pt idx="1405">
                  <c:v>0.522641182996529</c:v>
                </c:pt>
                <c:pt idx="1406">
                  <c:v>0.523129897461678</c:v>
                </c:pt>
                <c:pt idx="1407">
                  <c:v>0.523618850885443</c:v>
                </c:pt>
                <c:pt idx="1408">
                  <c:v>0.524108043501617</c:v>
                </c:pt>
                <c:pt idx="1409">
                  <c:v>0.524597475544337</c:v>
                </c:pt>
                <c:pt idx="1410">
                  <c:v>0.525087147248084</c:v>
                </c:pt>
                <c:pt idx="1411">
                  <c:v>0.525577058847684</c:v>
                </c:pt>
                <c:pt idx="1412">
                  <c:v>0.526067210578307</c:v>
                </c:pt>
                <c:pt idx="1413">
                  <c:v>0.52655760267547</c:v>
                </c:pt>
                <c:pt idx="1414">
                  <c:v>0.527048235375036</c:v>
                </c:pt>
                <c:pt idx="1415">
                  <c:v>0.527539108913216</c:v>
                </c:pt>
                <c:pt idx="1416">
                  <c:v>0.528030223526569</c:v>
                </c:pt>
                <c:pt idx="1417">
                  <c:v>0.528521579452002</c:v>
                </c:pt>
                <c:pt idx="1418">
                  <c:v>0.529013176926772</c:v>
                </c:pt>
                <c:pt idx="1419">
                  <c:v>0.529505016188486</c:v>
                </c:pt>
                <c:pt idx="1420">
                  <c:v>0.529997097475102</c:v>
                </c:pt>
                <c:pt idx="1421">
                  <c:v>0.530489421024928</c:v>
                </c:pt>
                <c:pt idx="1422">
                  <c:v>0.530981987076627</c:v>
                </c:pt>
                <c:pt idx="1423">
                  <c:v>0.531474795869211</c:v>
                </c:pt>
                <c:pt idx="1424">
                  <c:v>0.53196784764205</c:v>
                </c:pt>
                <c:pt idx="1425">
                  <c:v>0.532461142634864</c:v>
                </c:pt>
                <c:pt idx="1426">
                  <c:v>0.53295468108773</c:v>
                </c:pt>
                <c:pt idx="1427">
                  <c:v>0.533448463241081</c:v>
                </c:pt>
                <c:pt idx="1428">
                  <c:v>0.533942489335707</c:v>
                </c:pt>
                <c:pt idx="1429">
                  <c:v>0.534436759612751</c:v>
                </c:pt>
                <c:pt idx="1430">
                  <c:v>0.534931274313719</c:v>
                </c:pt>
                <c:pt idx="1431">
                  <c:v>0.535426033680473</c:v>
                </c:pt>
                <c:pt idx="1432">
                  <c:v>0.535921037955233</c:v>
                </c:pt>
                <c:pt idx="1433">
                  <c:v>0.53641628738058</c:v>
                </c:pt>
                <c:pt idx="1434">
                  <c:v>0.536911782199457</c:v>
                </c:pt>
                <c:pt idx="1435">
                  <c:v>0.537407522655166</c:v>
                </c:pt>
                <c:pt idx="1436">
                  <c:v>0.537903508991372</c:v>
                </c:pt>
                <c:pt idx="1437">
                  <c:v>0.538399741452104</c:v>
                </c:pt>
                <c:pt idx="1438">
                  <c:v>0.538896220281752</c:v>
                </c:pt>
                <c:pt idx="1439">
                  <c:v>0.539392945725072</c:v>
                </c:pt>
                <c:pt idx="1440">
                  <c:v>0.539889918027184</c:v>
                </c:pt>
                <c:pt idx="1441">
                  <c:v>0.540387137433574</c:v>
                </c:pt>
                <c:pt idx="1442">
                  <c:v>0.540884604190095</c:v>
                </c:pt>
                <c:pt idx="1443">
                  <c:v>0.541382318542965</c:v>
                </c:pt>
                <c:pt idx="1444">
                  <c:v>0.541880280738773</c:v>
                </c:pt>
                <c:pt idx="1445">
                  <c:v>0.542378491024474</c:v>
                </c:pt>
                <c:pt idx="1446">
                  <c:v>0.542876949647393</c:v>
                </c:pt>
                <c:pt idx="1447">
                  <c:v>0.543375656855225</c:v>
                </c:pt>
                <c:pt idx="1448">
                  <c:v>0.543874612896036</c:v>
                </c:pt>
                <c:pt idx="1449">
                  <c:v>0.544373818018263</c:v>
                </c:pt>
                <c:pt idx="1450">
                  <c:v>0.544873272470717</c:v>
                </c:pt>
                <c:pt idx="1451">
                  <c:v>0.54537297650258</c:v>
                </c:pt>
                <c:pt idx="1452">
                  <c:v>0.545872930363407</c:v>
                </c:pt>
                <c:pt idx="1453">
                  <c:v>0.546373134303131</c:v>
                </c:pt>
                <c:pt idx="1454">
                  <c:v>0.546873588572057</c:v>
                </c:pt>
                <c:pt idx="1455">
                  <c:v>0.547374293420868</c:v>
                </c:pt>
                <c:pt idx="1456">
                  <c:v>0.547875249100621</c:v>
                </c:pt>
                <c:pt idx="1457">
                  <c:v>0.548376455862754</c:v>
                </c:pt>
                <c:pt idx="1458">
                  <c:v>0.548877913959081</c:v>
                </c:pt>
                <c:pt idx="1459">
                  <c:v>0.549379623641796</c:v>
                </c:pt>
                <c:pt idx="1460">
                  <c:v>0.549881585163471</c:v>
                </c:pt>
                <c:pt idx="1461">
                  <c:v>0.550383798777062</c:v>
                </c:pt>
                <c:pt idx="1462">
                  <c:v>0.550886264735903</c:v>
                </c:pt>
                <c:pt idx="1463">
                  <c:v>0.551388983293711</c:v>
                </c:pt>
                <c:pt idx="1464">
                  <c:v>0.551891954704588</c:v>
                </c:pt>
                <c:pt idx="1465">
                  <c:v>0.552395179223015</c:v>
                </c:pt>
                <c:pt idx="1466">
                  <c:v>0.552898657103862</c:v>
                </c:pt>
                <c:pt idx="1467">
                  <c:v>0.553402388602381</c:v>
                </c:pt>
                <c:pt idx="1468">
                  <c:v>0.553906373974213</c:v>
                </c:pt>
                <c:pt idx="1469">
                  <c:v>0.554410613475382</c:v>
                </c:pt>
                <c:pt idx="1470">
                  <c:v>0.554915107362303</c:v>
                </c:pt>
                <c:pt idx="1471">
                  <c:v>0.555419855891777</c:v>
                </c:pt>
                <c:pt idx="1472">
                  <c:v>0.555924859320994</c:v>
                </c:pt>
                <c:pt idx="1473">
                  <c:v>0.556430117907536</c:v>
                </c:pt>
                <c:pt idx="1474">
                  <c:v>0.556935631909373</c:v>
                </c:pt>
                <c:pt idx="1475">
                  <c:v>0.557441401584868</c:v>
                </c:pt>
                <c:pt idx="1476">
                  <c:v>0.557947427192776</c:v>
                </c:pt>
                <c:pt idx="1477">
                  <c:v>0.558453708992246</c:v>
                </c:pt>
                <c:pt idx="1478">
                  <c:v>0.558960247242817</c:v>
                </c:pt>
                <c:pt idx="1479">
                  <c:v>0.559467042204427</c:v>
                </c:pt>
                <c:pt idx="1480">
                  <c:v>0.559974094137408</c:v>
                </c:pt>
                <c:pt idx="1481">
                  <c:v>0.560481403302487</c:v>
                </c:pt>
                <c:pt idx="1482">
                  <c:v>0.560988969960789</c:v>
                </c:pt>
                <c:pt idx="1483">
                  <c:v>0.561496794373837</c:v>
                </c:pt>
                <c:pt idx="1484">
                  <c:v>0.562004876803552</c:v>
                </c:pt>
                <c:pt idx="1485">
                  <c:v>0.562513217512255</c:v>
                </c:pt>
                <c:pt idx="1486">
                  <c:v>0.563021816762667</c:v>
                </c:pt>
                <c:pt idx="1487">
                  <c:v>0.563530674817911</c:v>
                </c:pt>
                <c:pt idx="1488">
                  <c:v>0.564039791941509</c:v>
                </c:pt>
                <c:pt idx="1489">
                  <c:v>0.564549168397389</c:v>
                </c:pt>
                <c:pt idx="1490">
                  <c:v>0.56505880444988</c:v>
                </c:pt>
                <c:pt idx="1491">
                  <c:v>0.565568700363718</c:v>
                </c:pt>
                <c:pt idx="1492">
                  <c:v>0.566078856404042</c:v>
                </c:pt>
                <c:pt idx="1493">
                  <c:v>0.566589272836398</c:v>
                </c:pt>
                <c:pt idx="1494">
                  <c:v>0.567099949926738</c:v>
                </c:pt>
                <c:pt idx="1495">
                  <c:v>0.567610887941422</c:v>
                </c:pt>
                <c:pt idx="1496">
                  <c:v>0.568122087147219</c:v>
                </c:pt>
                <c:pt idx="1497">
                  <c:v>0.568633547811307</c:v>
                </c:pt>
                <c:pt idx="1498">
                  <c:v>0.569145270201275</c:v>
                </c:pt>
                <c:pt idx="1499">
                  <c:v>0.56965725458512</c:v>
                </c:pt>
                <c:pt idx="1500">
                  <c:v>0.570169501231255</c:v>
                </c:pt>
                <c:pt idx="1501">
                  <c:v>0.570682010408503</c:v>
                </c:pt>
                <c:pt idx="1502">
                  <c:v>0.571194782386101</c:v>
                </c:pt>
                <c:pt idx="1503">
                  <c:v>0.5717078174337</c:v>
                </c:pt>
                <c:pt idx="1504">
                  <c:v>0.572221115821368</c:v>
                </c:pt>
                <c:pt idx="1505">
                  <c:v>0.572734677819588</c:v>
                </c:pt>
                <c:pt idx="1506">
                  <c:v>0.573248503699259</c:v>
                </c:pt>
                <c:pt idx="1507">
                  <c:v>0.573762593731698</c:v>
                </c:pt>
                <c:pt idx="1508">
                  <c:v>0.574276948188643</c:v>
                </c:pt>
                <c:pt idx="1509">
                  <c:v>0.57479156734225</c:v>
                </c:pt>
                <c:pt idx="1510">
                  <c:v>0.575306451465093</c:v>
                </c:pt>
                <c:pt idx="1511">
                  <c:v>0.575821600830171</c:v>
                </c:pt>
                <c:pt idx="1512">
                  <c:v>0.576337015710904</c:v>
                </c:pt>
                <c:pt idx="1513">
                  <c:v>0.576852696381134</c:v>
                </c:pt>
                <c:pt idx="1514">
                  <c:v>0.577368643115127</c:v>
                </c:pt>
                <c:pt idx="1515">
                  <c:v>0.577884856187575</c:v>
                </c:pt>
                <c:pt idx="1516">
                  <c:v>0.578401335873595</c:v>
                </c:pt>
                <c:pt idx="1517">
                  <c:v>0.578918082448729</c:v>
                </c:pt>
                <c:pt idx="1518">
                  <c:v>0.579435096188949</c:v>
                </c:pt>
                <c:pt idx="1519">
                  <c:v>0.579952377370653</c:v>
                </c:pt>
                <c:pt idx="1520">
                  <c:v>0.58046992627067</c:v>
                </c:pt>
                <c:pt idx="1521">
                  <c:v>0.580987743166258</c:v>
                </c:pt>
                <c:pt idx="1522">
                  <c:v>0.581505828335105</c:v>
                </c:pt>
                <c:pt idx="1523">
                  <c:v>0.582024182055333</c:v>
                </c:pt>
                <c:pt idx="1524">
                  <c:v>0.582542804605495</c:v>
                </c:pt>
                <c:pt idx="1525">
                  <c:v>0.583061696264579</c:v>
                </c:pt>
                <c:pt idx="1526">
                  <c:v>0.583580857312006</c:v>
                </c:pt>
                <c:pt idx="1527">
                  <c:v>0.584100288027634</c:v>
                </c:pt>
                <c:pt idx="1528">
                  <c:v>0.584619988691755</c:v>
                </c:pt>
                <c:pt idx="1529">
                  <c:v>0.585139959585101</c:v>
                </c:pt>
                <c:pt idx="1530">
                  <c:v>0.585660200988841</c:v>
                </c:pt>
                <c:pt idx="1531">
                  <c:v>0.586180713184582</c:v>
                </c:pt>
                <c:pt idx="1532">
                  <c:v>0.586701496454373</c:v>
                </c:pt>
                <c:pt idx="1533">
                  <c:v>0.587222551080702</c:v>
                </c:pt>
                <c:pt idx="1534">
                  <c:v>0.587743877346499</c:v>
                </c:pt>
                <c:pt idx="1535">
                  <c:v>0.588265475535139</c:v>
                </c:pt>
                <c:pt idx="1536">
                  <c:v>0.588787345930438</c:v>
                </c:pt>
                <c:pt idx="1537">
                  <c:v>0.589309488816657</c:v>
                </c:pt>
                <c:pt idx="1538">
                  <c:v>0.589831904478504</c:v>
                </c:pt>
                <c:pt idx="1539">
                  <c:v>0.590354593201132</c:v>
                </c:pt>
                <c:pt idx="1540">
                  <c:v>0.590877555270143</c:v>
                </c:pt>
                <c:pt idx="1541">
                  <c:v>0.591400790971584</c:v>
                </c:pt>
                <c:pt idx="1542">
                  <c:v>0.591924300591955</c:v>
                </c:pt>
                <c:pt idx="1543">
                  <c:v>0.592448084418205</c:v>
                </c:pt>
                <c:pt idx="1544">
                  <c:v>0.592972142737732</c:v>
                </c:pt>
                <c:pt idx="1545">
                  <c:v>0.59349647583839</c:v>
                </c:pt>
                <c:pt idx="1546">
                  <c:v>0.594021084008482</c:v>
                </c:pt>
                <c:pt idx="1547">
                  <c:v>0.594545967536768</c:v>
                </c:pt>
                <c:pt idx="1548">
                  <c:v>0.595071126712461</c:v>
                </c:pt>
                <c:pt idx="1549">
                  <c:v>0.595596561825231</c:v>
                </c:pt>
                <c:pt idx="1550">
                  <c:v>0.596122273165205</c:v>
                </c:pt>
                <c:pt idx="1551">
                  <c:v>0.596648261022967</c:v>
                </c:pt>
                <c:pt idx="1552">
                  <c:v>0.597174525689559</c:v>
                </c:pt>
                <c:pt idx="1553">
                  <c:v>0.597701067456486</c:v>
                </c:pt>
                <c:pt idx="1554">
                  <c:v>0.59822788661571</c:v>
                </c:pt>
                <c:pt idx="1555">
                  <c:v>0.598754983459656</c:v>
                </c:pt>
                <c:pt idx="1556">
                  <c:v>0.599282358281213</c:v>
                </c:pt>
                <c:pt idx="1557">
                  <c:v>0.599810011373732</c:v>
                </c:pt>
                <c:pt idx="1558">
                  <c:v>0.600337943031029</c:v>
                </c:pt>
                <c:pt idx="1559">
                  <c:v>0.600866153547385</c:v>
                </c:pt>
                <c:pt idx="1560">
                  <c:v>0.60139464321755</c:v>
                </c:pt>
                <c:pt idx="1561">
                  <c:v>0.601923412336739</c:v>
                </c:pt>
                <c:pt idx="1562">
                  <c:v>0.602452461200636</c:v>
                </c:pt>
                <c:pt idx="1563">
                  <c:v>0.602981790105395</c:v>
                </c:pt>
                <c:pt idx="1564">
                  <c:v>0.603511399347641</c:v>
                </c:pt>
                <c:pt idx="1565">
                  <c:v>0.60404128922447</c:v>
                </c:pt>
                <c:pt idx="1566">
                  <c:v>0.60457146003345</c:v>
                </c:pt>
                <c:pt idx="1567">
                  <c:v>0.605101912072623</c:v>
                </c:pt>
                <c:pt idx="1568">
                  <c:v>0.605632645640506</c:v>
                </c:pt>
                <c:pt idx="1569">
                  <c:v>0.606163661036091</c:v>
                </c:pt>
                <c:pt idx="1570">
                  <c:v>0.606694958558847</c:v>
                </c:pt>
                <c:pt idx="1571">
                  <c:v>0.60722653850872</c:v>
                </c:pt>
                <c:pt idx="1572">
                  <c:v>0.607758401186136</c:v>
                </c:pt>
                <c:pt idx="1573">
                  <c:v>0.608290546891997</c:v>
                </c:pt>
                <c:pt idx="1574">
                  <c:v>0.608822975927691</c:v>
                </c:pt>
                <c:pt idx="1575">
                  <c:v>0.609355688595083</c:v>
                </c:pt>
                <c:pt idx="1576">
                  <c:v>0.609888685196523</c:v>
                </c:pt>
                <c:pt idx="1577">
                  <c:v>0.610421966034844</c:v>
                </c:pt>
                <c:pt idx="1578">
                  <c:v>0.610955531413365</c:v>
                </c:pt>
                <c:pt idx="1579">
                  <c:v>0.611489381635888</c:v>
                </c:pt>
                <c:pt idx="1580">
                  <c:v>0.612023517006705</c:v>
                </c:pt>
                <c:pt idx="1581">
                  <c:v>0.612557937830593</c:v>
                </c:pt>
                <c:pt idx="1582">
                  <c:v>0.61309264441282</c:v>
                </c:pt>
                <c:pt idx="1583">
                  <c:v>0.613627637059143</c:v>
                </c:pt>
                <c:pt idx="1584">
                  <c:v>0.614162916075811</c:v>
                </c:pt>
                <c:pt idx="1585">
                  <c:v>0.614698481769564</c:v>
                </c:pt>
                <c:pt idx="1586">
                  <c:v>0.615234334447635</c:v>
                </c:pt>
                <c:pt idx="1587">
                  <c:v>0.615770474417752</c:v>
                </c:pt>
                <c:pt idx="1588">
                  <c:v>0.616306901988137</c:v>
                </c:pt>
                <c:pt idx="1589">
                  <c:v>0.616843617467509</c:v>
                </c:pt>
                <c:pt idx="1590">
                  <c:v>0.617380621165086</c:v>
                </c:pt>
                <c:pt idx="1591">
                  <c:v>0.617917913390581</c:v>
                </c:pt>
                <c:pt idx="1592">
                  <c:v>0.618455494454209</c:v>
                </c:pt>
                <c:pt idx="1593">
                  <c:v>0.618993364666685</c:v>
                </c:pt>
                <c:pt idx="1594">
                  <c:v>0.619531524339225</c:v>
                </c:pt>
                <c:pt idx="1595">
                  <c:v>0.620069973783549</c:v>
                </c:pt>
                <c:pt idx="1596">
                  <c:v>0.62060871331188</c:v>
                </c:pt>
                <c:pt idx="1597">
                  <c:v>0.621147743236946</c:v>
                </c:pt>
                <c:pt idx="1598">
                  <c:v>0.621687063871979</c:v>
                </c:pt>
                <c:pt idx="1599">
                  <c:v>0.622226675530723</c:v>
                </c:pt>
                <c:pt idx="1600">
                  <c:v>0.622766578527425</c:v>
                </c:pt>
                <c:pt idx="1601">
                  <c:v>0.623306773176844</c:v>
                </c:pt>
                <c:pt idx="1602">
                  <c:v>0.623847259794249</c:v>
                </c:pt>
                <c:pt idx="1603">
                  <c:v>0.62438803869542</c:v>
                </c:pt>
                <c:pt idx="1604">
                  <c:v>0.62492911019665</c:v>
                </c:pt>
                <c:pt idx="1605">
                  <c:v>0.625470474614746</c:v>
                </c:pt>
                <c:pt idx="1606">
                  <c:v>0.626012132267029</c:v>
                </c:pt>
                <c:pt idx="1607">
                  <c:v>0.626554083471336</c:v>
                </c:pt>
                <c:pt idx="1608">
                  <c:v>0.627096328546021</c:v>
                </c:pt>
                <c:pt idx="1609">
                  <c:v>0.627638867809957</c:v>
                </c:pt>
                <c:pt idx="1610">
                  <c:v>0.628181701582536</c:v>
                </c:pt>
                <c:pt idx="1611">
                  <c:v>0.628724830183669</c:v>
                </c:pt>
                <c:pt idx="1612">
                  <c:v>0.629268253933791</c:v>
                </c:pt>
                <c:pt idx="1613">
                  <c:v>0.629811973153858</c:v>
                </c:pt>
                <c:pt idx="1614">
                  <c:v>0.63035598816535</c:v>
                </c:pt>
                <c:pt idx="1615">
                  <c:v>0.630900299290273</c:v>
                </c:pt>
                <c:pt idx="1616">
                  <c:v>0.631444906851156</c:v>
                </c:pt>
                <c:pt idx="1617">
                  <c:v>0.63198981117106</c:v>
                </c:pt>
                <c:pt idx="1618">
                  <c:v>0.63253501257357</c:v>
                </c:pt>
                <c:pt idx="1619">
                  <c:v>0.633080511382804</c:v>
                </c:pt>
                <c:pt idx="1620">
                  <c:v>0.633626307923408</c:v>
                </c:pt>
                <c:pt idx="1621">
                  <c:v>0.634172402520561</c:v>
                </c:pt>
                <c:pt idx="1622">
                  <c:v>0.634718795499975</c:v>
                </c:pt>
                <c:pt idx="1623">
                  <c:v>0.635265487187898</c:v>
                </c:pt>
                <c:pt idx="1624">
                  <c:v>0.635812477911109</c:v>
                </c:pt>
                <c:pt idx="1625">
                  <c:v>0.636359767996928</c:v>
                </c:pt>
                <c:pt idx="1626">
                  <c:v>0.63690735777321</c:v>
                </c:pt>
                <c:pt idx="1627">
                  <c:v>0.63745524756835</c:v>
                </c:pt>
                <c:pt idx="1628">
                  <c:v>0.638003437711282</c:v>
                </c:pt>
                <c:pt idx="1629">
                  <c:v>0.638551928531484</c:v>
                </c:pt>
                <c:pt idx="1630">
                  <c:v>0.639100720358972</c:v>
                </c:pt>
                <c:pt idx="1631">
                  <c:v>0.639649813524309</c:v>
                </c:pt>
                <c:pt idx="1632">
                  <c:v>0.640199208358603</c:v>
                </c:pt>
                <c:pt idx="1633">
                  <c:v>0.640748905193506</c:v>
                </c:pt>
                <c:pt idx="1634">
                  <c:v>0.641298904361218</c:v>
                </c:pt>
                <c:pt idx="1635">
                  <c:v>0.641849206194488</c:v>
                </c:pt>
                <c:pt idx="1636">
                  <c:v>0.642399811026614</c:v>
                </c:pt>
                <c:pt idx="1637">
                  <c:v>0.642950719191445</c:v>
                </c:pt>
                <c:pt idx="1638">
                  <c:v>0.643501931023383</c:v>
                </c:pt>
                <c:pt idx="1639">
                  <c:v>0.644053446857382</c:v>
                </c:pt>
                <c:pt idx="1640">
                  <c:v>0.644605267028951</c:v>
                </c:pt>
                <c:pt idx="1641">
                  <c:v>0.645157391874154</c:v>
                </c:pt>
                <c:pt idx="1642">
                  <c:v>0.645709821729613</c:v>
                </c:pt>
                <c:pt idx="1643">
                  <c:v>0.646262556932509</c:v>
                </c:pt>
                <c:pt idx="1644">
                  <c:v>0.646815597820579</c:v>
                </c:pt>
                <c:pt idx="1645">
                  <c:v>0.647368944732125</c:v>
                </c:pt>
                <c:pt idx="1646">
                  <c:v>0.647922598006008</c:v>
                </c:pt>
                <c:pt idx="1647">
                  <c:v>0.648476557981653</c:v>
                </c:pt>
                <c:pt idx="1648">
                  <c:v>0.649030824999049</c:v>
                </c:pt>
                <c:pt idx="1649">
                  <c:v>0.649585399398751</c:v>
                </c:pt>
                <c:pt idx="1650">
                  <c:v>0.650140281521882</c:v>
                </c:pt>
                <c:pt idx="1651">
                  <c:v>0.650695471710131</c:v>
                </c:pt>
                <c:pt idx="1652">
                  <c:v>0.651250970305758</c:v>
                </c:pt>
                <c:pt idx="1653">
                  <c:v>0.651806777651593</c:v>
                </c:pt>
                <c:pt idx="1654">
                  <c:v>0.652362894091037</c:v>
                </c:pt>
                <c:pt idx="1655">
                  <c:v>0.652919319968068</c:v>
                </c:pt>
                <c:pt idx="1656">
                  <c:v>0.653476055627234</c:v>
                </c:pt>
                <c:pt idx="1657">
                  <c:v>0.654033101413661</c:v>
                </c:pt>
                <c:pt idx="1658">
                  <c:v>0.654590457673052</c:v>
                </c:pt>
                <c:pt idx="1659">
                  <c:v>0.655148124751687</c:v>
                </c:pt>
                <c:pt idx="1660">
                  <c:v>0.655706102996429</c:v>
                </c:pt>
                <c:pt idx="1661">
                  <c:v>0.656264392754718</c:v>
                </c:pt>
                <c:pt idx="1662">
                  <c:v>0.656822994374578</c:v>
                </c:pt>
                <c:pt idx="1663">
                  <c:v>0.657381908204618</c:v>
                </c:pt>
                <c:pt idx="1664">
                  <c:v>0.657941134594029</c:v>
                </c:pt>
                <c:pt idx="1665">
                  <c:v>0.658500673892589</c:v>
                </c:pt>
                <c:pt idx="1666">
                  <c:v>0.659060526450666</c:v>
                </c:pt>
                <c:pt idx="1667">
                  <c:v>0.659620692619213</c:v>
                </c:pt>
                <c:pt idx="1668">
                  <c:v>0.660181172749775</c:v>
                </c:pt>
                <c:pt idx="1669">
                  <c:v>0.660741967194489</c:v>
                </c:pt>
                <c:pt idx="1670">
                  <c:v>0.661303076306085</c:v>
                </c:pt>
                <c:pt idx="1671">
                  <c:v>0.661864500437884</c:v>
                </c:pt>
                <c:pt idx="1672">
                  <c:v>0.662426239943806</c:v>
                </c:pt>
                <c:pt idx="1673">
                  <c:v>0.662988295178366</c:v>
                </c:pt>
                <c:pt idx="1674">
                  <c:v>0.663550666496678</c:v>
                </c:pt>
                <c:pt idx="1675">
                  <c:v>0.664113354254454</c:v>
                </c:pt>
                <c:pt idx="1676">
                  <c:v>0.664676358808008</c:v>
                </c:pt>
                <c:pt idx="1677">
                  <c:v>0.665239680514256</c:v>
                </c:pt>
                <c:pt idx="1678">
                  <c:v>0.665803319730718</c:v>
                </c:pt>
                <c:pt idx="1679">
                  <c:v>0.666367276815518</c:v>
                </c:pt>
                <c:pt idx="1680">
                  <c:v>0.666931552127386</c:v>
                </c:pt>
                <c:pt idx="1681">
                  <c:v>0.667496146025661</c:v>
                </c:pt>
                <c:pt idx="1682">
                  <c:v>0.668061058870289</c:v>
                </c:pt>
                <c:pt idx="1683">
                  <c:v>0.668626291021829</c:v>
                </c:pt>
                <c:pt idx="1684">
                  <c:v>0.669191842841448</c:v>
                </c:pt>
                <c:pt idx="1685">
                  <c:v>0.66975771469093</c:v>
                </c:pt>
                <c:pt idx="1686">
                  <c:v>0.670323906932672</c:v>
                </c:pt>
                <c:pt idx="1687">
                  <c:v>0.670890419929687</c:v>
                </c:pt>
                <c:pt idx="1688">
                  <c:v>0.671457254045603</c:v>
                </c:pt>
                <c:pt idx="1689">
                  <c:v>0.672024409644671</c:v>
                </c:pt>
                <c:pt idx="1690">
                  <c:v>0.672591887091759</c:v>
                </c:pt>
                <c:pt idx="1691">
                  <c:v>0.673159686752357</c:v>
                </c:pt>
                <c:pt idx="1692">
                  <c:v>0.67372780899258</c:v>
                </c:pt>
                <c:pt idx="1693">
                  <c:v>0.674296254179164</c:v>
                </c:pt>
                <c:pt idx="1694">
                  <c:v>0.674865022679472</c:v>
                </c:pt>
                <c:pt idx="1695">
                  <c:v>0.675434114861497</c:v>
                </c:pt>
                <c:pt idx="1696">
                  <c:v>0.676003531093856</c:v>
                </c:pt>
                <c:pt idx="1697">
                  <c:v>0.6765732717458</c:v>
                </c:pt>
                <c:pt idx="1698">
                  <c:v>0.677143337187208</c:v>
                </c:pt>
                <c:pt idx="1699">
                  <c:v>0.677713727788596</c:v>
                </c:pt>
                <c:pt idx="1700">
                  <c:v>0.67828444392111</c:v>
                </c:pt>
                <c:pt idx="1701">
                  <c:v>0.678855485956535</c:v>
                </c:pt>
                <c:pt idx="1702">
                  <c:v>0.679426854267292</c:v>
                </c:pt>
                <c:pt idx="1703">
                  <c:v>0.679998549226441</c:v>
                </c:pt>
                <c:pt idx="1704">
                  <c:v>0.680570571207682</c:v>
                </c:pt>
                <c:pt idx="1705">
                  <c:v>0.681142920585357</c:v>
                </c:pt>
                <c:pt idx="1706">
                  <c:v>0.681715597734451</c:v>
                </c:pt>
                <c:pt idx="1707">
                  <c:v>0.682288603030593</c:v>
                </c:pt>
                <c:pt idx="1708">
                  <c:v>0.68286193685006</c:v>
                </c:pt>
                <c:pt idx="1709">
                  <c:v>0.683435599569773</c:v>
                </c:pt>
                <c:pt idx="1710">
                  <c:v>0.684009591567306</c:v>
                </c:pt>
                <c:pt idx="1711">
                  <c:v>0.684583913220881</c:v>
                </c:pt>
                <c:pt idx="1712">
                  <c:v>0.685158564909373</c:v>
                </c:pt>
                <c:pt idx="1713">
                  <c:v>0.685733547012311</c:v>
                </c:pt>
                <c:pt idx="1714">
                  <c:v>0.686308859909877</c:v>
                </c:pt>
                <c:pt idx="1715">
                  <c:v>0.686884503982913</c:v>
                </c:pt>
                <c:pt idx="1716">
                  <c:v>0.687460479612915</c:v>
                </c:pt>
                <c:pt idx="1717">
                  <c:v>0.688036787182041</c:v>
                </c:pt>
                <c:pt idx="1718">
                  <c:v>0.68861342707311</c:v>
                </c:pt>
                <c:pt idx="1719">
                  <c:v>0.689190399669604</c:v>
                </c:pt>
                <c:pt idx="1720">
                  <c:v>0.689767705355668</c:v>
                </c:pt>
                <c:pt idx="1721">
                  <c:v>0.690345344516113</c:v>
                </c:pt>
                <c:pt idx="1722">
                  <c:v>0.690923317536417</c:v>
                </c:pt>
                <c:pt idx="1723">
                  <c:v>0.691501624802728</c:v>
                </c:pt>
                <c:pt idx="1724">
                  <c:v>0.692080266701863</c:v>
                </c:pt>
                <c:pt idx="1725">
                  <c:v>0.692659243621312</c:v>
                </c:pt>
                <c:pt idx="1726">
                  <c:v>0.693238555949237</c:v>
                </c:pt>
                <c:pt idx="1727">
                  <c:v>0.693818204074477</c:v>
                </c:pt>
                <c:pt idx="1728">
                  <c:v>0.694398188386544</c:v>
                </c:pt>
                <c:pt idx="1729">
                  <c:v>0.694978509275634</c:v>
                </c:pt>
                <c:pt idx="1730">
                  <c:v>0.695559167132616</c:v>
                </c:pt>
                <c:pt idx="1731">
                  <c:v>0.696140162349045</c:v>
                </c:pt>
                <c:pt idx="1732">
                  <c:v>0.696721495317157</c:v>
                </c:pt>
                <c:pt idx="1733">
                  <c:v>0.697303166429873</c:v>
                </c:pt>
                <c:pt idx="1734">
                  <c:v>0.6978851760808</c:v>
                </c:pt>
                <c:pt idx="1735">
                  <c:v>0.698467524664233</c:v>
                </c:pt>
                <c:pt idx="1736">
                  <c:v>0.699050212575154</c:v>
                </c:pt>
                <c:pt idx="1737">
                  <c:v>0.699633240209239</c:v>
                </c:pt>
                <c:pt idx="1738">
                  <c:v>0.700216607962855</c:v>
                </c:pt>
                <c:pt idx="1739">
                  <c:v>0.700800316233063</c:v>
                </c:pt>
                <c:pt idx="1740">
                  <c:v>0.70138436541762</c:v>
                </c:pt>
                <c:pt idx="1741">
                  <c:v>0.70196875591498</c:v>
                </c:pt>
                <c:pt idx="1742">
                  <c:v>0.702553488124297</c:v>
                </c:pt>
                <c:pt idx="1743">
                  <c:v>0.703138562445423</c:v>
                </c:pt>
                <c:pt idx="1744">
                  <c:v>0.703723979278916</c:v>
                </c:pt>
                <c:pt idx="1745">
                  <c:v>0.704309739026035</c:v>
                </c:pt>
                <c:pt idx="1746">
                  <c:v>0.704895842088746</c:v>
                </c:pt>
                <c:pt idx="1747">
                  <c:v>0.705482288869721</c:v>
                </c:pt>
                <c:pt idx="1748">
                  <c:v>0.706069079772341</c:v>
                </c:pt>
                <c:pt idx="1749">
                  <c:v>0.7066562152007</c:v>
                </c:pt>
                <c:pt idx="1750">
                  <c:v>0.7072436955596</c:v>
                </c:pt>
                <c:pt idx="1751">
                  <c:v>0.707831521254561</c:v>
                </c:pt>
                <c:pt idx="1752">
                  <c:v>0.708419692691816</c:v>
                </c:pt>
                <c:pt idx="1753">
                  <c:v>0.709008210278315</c:v>
                </c:pt>
                <c:pt idx="1754">
                  <c:v>0.709597074421729</c:v>
                </c:pt>
                <c:pt idx="1755">
                  <c:v>0.710186285530447</c:v>
                </c:pt>
                <c:pt idx="1756">
                  <c:v>0.710775844013584</c:v>
                </c:pt>
                <c:pt idx="1757">
                  <c:v>0.711365750280974</c:v>
                </c:pt>
                <c:pt idx="1758">
                  <c:v>0.711956004743181</c:v>
                </c:pt>
                <c:pt idx="1759">
                  <c:v>0.712546607811495</c:v>
                </c:pt>
                <c:pt idx="1760">
                  <c:v>0.713137559897935</c:v>
                </c:pt>
                <c:pt idx="1761">
                  <c:v>0.71372886141525</c:v>
                </c:pt>
                <c:pt idx="1762">
                  <c:v>0.714320512776923</c:v>
                </c:pt>
                <c:pt idx="1763">
                  <c:v>0.714912514397171</c:v>
                </c:pt>
                <c:pt idx="1764">
                  <c:v>0.715504866690946</c:v>
                </c:pt>
                <c:pt idx="1765">
                  <c:v>0.716097570073941</c:v>
                </c:pt>
                <c:pt idx="1766">
                  <c:v>0.716690624962585</c:v>
                </c:pt>
                <c:pt idx="1767">
                  <c:v>0.717284031774049</c:v>
                </c:pt>
                <c:pt idx="1768">
                  <c:v>0.71787779092625</c:v>
                </c:pt>
                <c:pt idx="1769">
                  <c:v>0.718471902837845</c:v>
                </c:pt>
                <c:pt idx="1770">
                  <c:v>0.719066367928242</c:v>
                </c:pt>
                <c:pt idx="1771">
                  <c:v>0.719661186617596</c:v>
                </c:pt>
                <c:pt idx="1772">
                  <c:v>0.72025635932681</c:v>
                </c:pt>
                <c:pt idx="1773">
                  <c:v>0.720851886477543</c:v>
                </c:pt>
                <c:pt idx="1774">
                  <c:v>0.721447768492205</c:v>
                </c:pt>
                <c:pt idx="1775">
                  <c:v>0.722044005793962</c:v>
                </c:pt>
                <c:pt idx="1776">
                  <c:v>0.722640598806738</c:v>
                </c:pt>
                <c:pt idx="1777">
                  <c:v>0.723237547955215</c:v>
                </c:pt>
                <c:pt idx="1778">
                  <c:v>0.723834853664837</c:v>
                </c:pt>
                <c:pt idx="1779">
                  <c:v>0.724432516361812</c:v>
                </c:pt>
                <c:pt idx="1780">
                  <c:v>0.725030536473109</c:v>
                </c:pt>
                <c:pt idx="1781">
                  <c:v>0.725628914426468</c:v>
                </c:pt>
                <c:pt idx="1782">
                  <c:v>0.726227650650394</c:v>
                </c:pt>
                <c:pt idx="1783">
                  <c:v>0.726826745574162</c:v>
                </c:pt>
                <c:pt idx="1784">
                  <c:v>0.727426199627822</c:v>
                </c:pt>
                <c:pt idx="1785">
                  <c:v>0.728026013242196</c:v>
                </c:pt>
                <c:pt idx="1786">
                  <c:v>0.72862618684888</c:v>
                </c:pt>
                <c:pt idx="1787">
                  <c:v>0.729226720880251</c:v>
                </c:pt>
                <c:pt idx="1788">
                  <c:v>0.729827615769463</c:v>
                </c:pt>
                <c:pt idx="1789">
                  <c:v>0.730428871950452</c:v>
                </c:pt>
                <c:pt idx="1790">
                  <c:v>0.731030489857938</c:v>
                </c:pt>
                <c:pt idx="1791">
                  <c:v>0.731632469927423</c:v>
                </c:pt>
                <c:pt idx="1792">
                  <c:v>0.732234812595202</c:v>
                </c:pt>
                <c:pt idx="1793">
                  <c:v>0.732837518298352</c:v>
                </c:pt>
                <c:pt idx="1794">
                  <c:v>0.733440587474745</c:v>
                </c:pt>
                <c:pt idx="1795">
                  <c:v>0.734044020563045</c:v>
                </c:pt>
                <c:pt idx="1796">
                  <c:v>0.73464781800271</c:v>
                </c:pt>
                <c:pt idx="1797">
                  <c:v>0.735251980233994</c:v>
                </c:pt>
                <c:pt idx="1798">
                  <c:v>0.73585650769795</c:v>
                </c:pt>
                <c:pt idx="1799">
                  <c:v>0.736461400836433</c:v>
                </c:pt>
                <c:pt idx="1800">
                  <c:v>0.737066660092098</c:v>
                </c:pt>
                <c:pt idx="1801">
                  <c:v>0.737672285908405</c:v>
                </c:pt>
                <c:pt idx="1802">
                  <c:v>0.738278278729619</c:v>
                </c:pt>
                <c:pt idx="1803">
                  <c:v>0.738884639000817</c:v>
                </c:pt>
                <c:pt idx="1804">
                  <c:v>0.739491367167882</c:v>
                </c:pt>
                <c:pt idx="1805">
                  <c:v>0.740098463677511</c:v>
                </c:pt>
                <c:pt idx="1806">
                  <c:v>0.740705928977214</c:v>
                </c:pt>
                <c:pt idx="1807">
                  <c:v>0.741313763515318</c:v>
                </c:pt>
                <c:pt idx="1808">
                  <c:v>0.741921967740969</c:v>
                </c:pt>
                <c:pt idx="1809">
                  <c:v>0.74253054210413</c:v>
                </c:pt>
                <c:pt idx="1810">
                  <c:v>0.743139487055588</c:v>
                </c:pt>
                <c:pt idx="1811">
                  <c:v>0.743748803046955</c:v>
                </c:pt>
                <c:pt idx="1812">
                  <c:v>0.744358490530667</c:v>
                </c:pt>
                <c:pt idx="1813">
                  <c:v>0.744968549959989</c:v>
                </c:pt>
                <c:pt idx="1814">
                  <c:v>0.745578981789015</c:v>
                </c:pt>
                <c:pt idx="1815">
                  <c:v>0.746189786472674</c:v>
                </c:pt>
                <c:pt idx="1816">
                  <c:v>0.746800964466725</c:v>
                </c:pt>
                <c:pt idx="1817">
                  <c:v>0.747412516227766</c:v>
                </c:pt>
                <c:pt idx="1818">
                  <c:v>0.748024442213234</c:v>
                </c:pt>
                <c:pt idx="1819">
                  <c:v>0.748636742881402</c:v>
                </c:pt>
                <c:pt idx="1820">
                  <c:v>0.749249418691391</c:v>
                </c:pt>
                <c:pt idx="1821">
                  <c:v>0.749862470103161</c:v>
                </c:pt>
                <c:pt idx="1822">
                  <c:v>0.750475897577522</c:v>
                </c:pt>
                <c:pt idx="1823">
                  <c:v>0.751089701576132</c:v>
                </c:pt>
                <c:pt idx="1824">
                  <c:v>0.751703882561498</c:v>
                </c:pt>
                <c:pt idx="1825">
                  <c:v>0.752318440996982</c:v>
                </c:pt>
                <c:pt idx="1826">
                  <c:v>0.752933377346798</c:v>
                </c:pt>
                <c:pt idx="1827">
                  <c:v>0.75354869207602</c:v>
                </c:pt>
                <c:pt idx="1828">
                  <c:v>0.75416438565058</c:v>
                </c:pt>
                <c:pt idx="1829">
                  <c:v>0.754780458537268</c:v>
                </c:pt>
                <c:pt idx="1830">
                  <c:v>0.755396911203743</c:v>
                </c:pt>
                <c:pt idx="1831">
                  <c:v>0.756013744118525</c:v>
                </c:pt>
                <c:pt idx="1832">
                  <c:v>0.756630957751003</c:v>
                </c:pt>
                <c:pt idx="1833">
                  <c:v>0.757248552571435</c:v>
                </c:pt>
                <c:pt idx="1834">
                  <c:v>0.757866529050953</c:v>
                </c:pt>
                <c:pt idx="1835">
                  <c:v>0.75848488766156</c:v>
                </c:pt>
                <c:pt idx="1836">
                  <c:v>0.759103628876136</c:v>
                </c:pt>
                <c:pt idx="1837">
                  <c:v>0.759722753168442</c:v>
                </c:pt>
                <c:pt idx="1838">
                  <c:v>0.760342261013116</c:v>
                </c:pt>
                <c:pt idx="1839">
                  <c:v>0.76096215288568</c:v>
                </c:pt>
                <c:pt idx="1840">
                  <c:v>0.761582429262541</c:v>
                </c:pt>
                <c:pt idx="1841">
                  <c:v>0.762203090620993</c:v>
                </c:pt>
                <c:pt idx="1842">
                  <c:v>0.76282413743922</c:v>
                </c:pt>
                <c:pt idx="1843">
                  <c:v>0.763445570196295</c:v>
                </c:pt>
                <c:pt idx="1844">
                  <c:v>0.764067389372188</c:v>
                </c:pt>
                <c:pt idx="1845">
                  <c:v>0.764689595447762</c:v>
                </c:pt>
                <c:pt idx="1846">
                  <c:v>0.765312188904781</c:v>
                </c:pt>
                <c:pt idx="1847">
                  <c:v>0.765935170225906</c:v>
                </c:pt>
                <c:pt idx="1848">
                  <c:v>0.766558539894704</c:v>
                </c:pt>
                <c:pt idx="1849">
                  <c:v>0.767182298395644</c:v>
                </c:pt>
                <c:pt idx="1850">
                  <c:v>0.767806446214105</c:v>
                </c:pt>
                <c:pt idx="1851">
                  <c:v>0.768430983836373</c:v>
                </c:pt>
                <c:pt idx="1852">
                  <c:v>0.769055911749646</c:v>
                </c:pt>
                <c:pt idx="1853">
                  <c:v>0.769681230442038</c:v>
                </c:pt>
                <c:pt idx="1854">
                  <c:v>0.770306940402577</c:v>
                </c:pt>
                <c:pt idx="1855">
                  <c:v>0.770933042121211</c:v>
                </c:pt>
                <c:pt idx="1856">
                  <c:v>0.771559536088807</c:v>
                </c:pt>
                <c:pt idx="1857">
                  <c:v>0.772186422797157</c:v>
                </c:pt>
                <c:pt idx="1858">
                  <c:v>0.772813702738978</c:v>
                </c:pt>
                <c:pt idx="1859">
                  <c:v>0.773441376407914</c:v>
                </c:pt>
                <c:pt idx="1860">
                  <c:v>0.774069444298541</c:v>
                </c:pt>
                <c:pt idx="1861">
                  <c:v>0.774697906906364</c:v>
                </c:pt>
                <c:pt idx="1862">
                  <c:v>0.775326764727828</c:v>
                </c:pt>
                <c:pt idx="1863">
                  <c:v>0.77595601826031</c:v>
                </c:pt>
                <c:pt idx="1864">
                  <c:v>0.776585668002129</c:v>
                </c:pt>
                <c:pt idx="1865">
                  <c:v>0.777215714452546</c:v>
                </c:pt>
                <c:pt idx="1866">
                  <c:v>0.777846158111767</c:v>
                </c:pt>
                <c:pt idx="1867">
                  <c:v>0.778476999480941</c:v>
                </c:pt>
                <c:pt idx="1868">
                  <c:v>0.779108239062171</c:v>
                </c:pt>
                <c:pt idx="1869">
                  <c:v>0.779739877358507</c:v>
                </c:pt>
                <c:pt idx="1870">
                  <c:v>0.780371914873956</c:v>
                </c:pt>
                <c:pt idx="1871">
                  <c:v>0.78100435211348</c:v>
                </c:pt>
                <c:pt idx="1872">
                  <c:v>0.781637189583</c:v>
                </c:pt>
                <c:pt idx="1873">
                  <c:v>0.782270427789397</c:v>
                </c:pt>
                <c:pt idx="1874">
                  <c:v>0.782904067240517</c:v>
                </c:pt>
                <c:pt idx="1875">
                  <c:v>0.783538108445171</c:v>
                </c:pt>
                <c:pt idx="1876">
                  <c:v>0.78417255191314</c:v>
                </c:pt>
                <c:pt idx="1877">
                  <c:v>0.784807398155173</c:v>
                </c:pt>
                <c:pt idx="1878">
                  <c:v>0.785442647682996</c:v>
                </c:pt>
                <c:pt idx="1879">
                  <c:v>0.786078301009308</c:v>
                </c:pt>
                <c:pt idx="1880">
                  <c:v>0.786714358647787</c:v>
                </c:pt>
                <c:pt idx="1881">
                  <c:v>0.787350821113092</c:v>
                </c:pt>
                <c:pt idx="1882">
                  <c:v>0.787987688920865</c:v>
                </c:pt>
                <c:pt idx="1883">
                  <c:v>0.788624962587736</c:v>
                </c:pt>
                <c:pt idx="1884">
                  <c:v>0.78926264263132</c:v>
                </c:pt>
                <c:pt idx="1885">
                  <c:v>0.789900729570226</c:v>
                </c:pt>
                <c:pt idx="1886">
                  <c:v>0.790539223924052</c:v>
                </c:pt>
                <c:pt idx="1887">
                  <c:v>0.791178126213397</c:v>
                </c:pt>
                <c:pt idx="1888">
                  <c:v>0.791817436959855</c:v>
                </c:pt>
                <c:pt idx="1889">
                  <c:v>0.792457156686023</c:v>
                </c:pt>
                <c:pt idx="1890">
                  <c:v>0.7930972859155</c:v>
                </c:pt>
                <c:pt idx="1891">
                  <c:v>0.793737825172893</c:v>
                </c:pt>
                <c:pt idx="1892">
                  <c:v>0.794378774983815</c:v>
                </c:pt>
                <c:pt idx="1893">
                  <c:v>0.795020135874894</c:v>
                </c:pt>
                <c:pt idx="1894">
                  <c:v>0.795661908373768</c:v>
                </c:pt>
                <c:pt idx="1895">
                  <c:v>0.796304093009094</c:v>
                </c:pt>
                <c:pt idx="1896">
                  <c:v>0.796946690310549</c:v>
                </c:pt>
                <c:pt idx="1897">
                  <c:v>0.797589700808829</c:v>
                </c:pt>
                <c:pt idx="1898">
                  <c:v>0.798233125035655</c:v>
                </c:pt>
                <c:pt idx="1899">
                  <c:v>0.798876963523778</c:v>
                </c:pt>
                <c:pt idx="1900">
                  <c:v>0.799521216806974</c:v>
                </c:pt>
                <c:pt idx="1901">
                  <c:v>0.800165885420056</c:v>
                </c:pt>
                <c:pt idx="1902">
                  <c:v>0.800810969898868</c:v>
                </c:pt>
                <c:pt idx="1903">
                  <c:v>0.801456470780294</c:v>
                </c:pt>
                <c:pt idx="1904">
                  <c:v>0.802102388602258</c:v>
                </c:pt>
                <c:pt idx="1905">
                  <c:v>0.802748723903727</c:v>
                </c:pt>
                <c:pt idx="1906">
                  <c:v>0.803395477224714</c:v>
                </c:pt>
                <c:pt idx="1907">
                  <c:v>0.804042649106278</c:v>
                </c:pt>
                <c:pt idx="1908">
                  <c:v>0.804690240090533</c:v>
                </c:pt>
                <c:pt idx="1909">
                  <c:v>0.805338250720644</c:v>
                </c:pt>
                <c:pt idx="1910">
                  <c:v>0.805986681540834</c:v>
                </c:pt>
                <c:pt idx="1911">
                  <c:v>0.806635533096386</c:v>
                </c:pt>
                <c:pt idx="1912">
                  <c:v>0.807284805933642</c:v>
                </c:pt>
                <c:pt idx="1913">
                  <c:v>0.807934500600013</c:v>
                </c:pt>
                <c:pt idx="1914">
                  <c:v>0.808584617643975</c:v>
                </c:pt>
                <c:pt idx="1915">
                  <c:v>0.809235157615074</c:v>
                </c:pt>
                <c:pt idx="1916">
                  <c:v>0.809886121063932</c:v>
                </c:pt>
                <c:pt idx="1917">
                  <c:v>0.810537508542244</c:v>
                </c:pt>
                <c:pt idx="1918">
                  <c:v>0.811189320602786</c:v>
                </c:pt>
                <c:pt idx="1919">
                  <c:v>0.811841557799414</c:v>
                </c:pt>
                <c:pt idx="1920">
                  <c:v>0.812494220687069</c:v>
                </c:pt>
                <c:pt idx="1921">
                  <c:v>0.81314730982178</c:v>
                </c:pt>
                <c:pt idx="1922">
                  <c:v>0.813800825760665</c:v>
                </c:pt>
                <c:pt idx="1923">
                  <c:v>0.814454769061935</c:v>
                </c:pt>
                <c:pt idx="1924">
                  <c:v>0.815109140284899</c:v>
                </c:pt>
                <c:pt idx="1925">
                  <c:v>0.815763939989962</c:v>
                </c:pt>
                <c:pt idx="1926">
                  <c:v>0.816419168738632</c:v>
                </c:pt>
                <c:pt idx="1927">
                  <c:v>0.81707482709352</c:v>
                </c:pt>
                <c:pt idx="1928">
                  <c:v>0.817730915618347</c:v>
                </c:pt>
                <c:pt idx="1929">
                  <c:v>0.818387434877941</c:v>
                </c:pt>
                <c:pt idx="1930">
                  <c:v>0.819044385438247</c:v>
                </c:pt>
                <c:pt idx="1931">
                  <c:v>0.819701767866323</c:v>
                </c:pt>
                <c:pt idx="1932">
                  <c:v>0.820359582730346</c:v>
                </c:pt>
                <c:pt idx="1933">
                  <c:v>0.821017830599619</c:v>
                </c:pt>
                <c:pt idx="1934">
                  <c:v>0.821676512044564</c:v>
                </c:pt>
                <c:pt idx="1935">
                  <c:v>0.822335627636736</c:v>
                </c:pt>
                <c:pt idx="1936">
                  <c:v>0.822995177948817</c:v>
                </c:pt>
                <c:pt idx="1937">
                  <c:v>0.823655163554627</c:v>
                </c:pt>
                <c:pt idx="1938">
                  <c:v>0.82431558502912</c:v>
                </c:pt>
                <c:pt idx="1939">
                  <c:v>0.82497644294839</c:v>
                </c:pt>
                <c:pt idx="1940">
                  <c:v>0.825637737889675</c:v>
                </c:pt>
                <c:pt idx="1941">
                  <c:v>0.826299470431359</c:v>
                </c:pt>
                <c:pt idx="1942">
                  <c:v>0.826961641152973</c:v>
                </c:pt>
                <c:pt idx="1943">
                  <c:v>0.827624250635201</c:v>
                </c:pt>
                <c:pt idx="1944">
                  <c:v>0.828287299459885</c:v>
                </c:pt>
                <c:pt idx="1945">
                  <c:v>0.82895078821002</c:v>
                </c:pt>
                <c:pt idx="1946">
                  <c:v>0.829614717469767</c:v>
                </c:pt>
                <c:pt idx="1947">
                  <c:v>0.830279087824447</c:v>
                </c:pt>
                <c:pt idx="1948">
                  <c:v>0.830943899860552</c:v>
                </c:pt>
                <c:pt idx="1949">
                  <c:v>0.831609154165742</c:v>
                </c:pt>
                <c:pt idx="1950">
                  <c:v>0.832274851328853</c:v>
                </c:pt>
                <c:pt idx="1951">
                  <c:v>0.832940991939894</c:v>
                </c:pt>
                <c:pt idx="1952">
                  <c:v>0.833607576590059</c:v>
                </c:pt>
                <c:pt idx="1953">
                  <c:v>0.83427460587172</c:v>
                </c:pt>
                <c:pt idx="1954">
                  <c:v>0.834942080378438</c:v>
                </c:pt>
                <c:pt idx="1955">
                  <c:v>0.835610000704964</c:v>
                </c:pt>
                <c:pt idx="1956">
                  <c:v>0.836278367447239</c:v>
                </c:pt>
                <c:pt idx="1957">
                  <c:v>0.836947181202401</c:v>
                </c:pt>
                <c:pt idx="1958">
                  <c:v>0.837616442568788</c:v>
                </c:pt>
                <c:pt idx="1959">
                  <c:v>0.838286152145938</c:v>
                </c:pt>
                <c:pt idx="1960">
                  <c:v>0.838956310534596</c:v>
                </c:pt>
                <c:pt idx="1961">
                  <c:v>0.839626918336714</c:v>
                </c:pt>
                <c:pt idx="1962">
                  <c:v>0.840297976155459</c:v>
                </c:pt>
                <c:pt idx="1963">
                  <c:v>0.840969484595209</c:v>
                </c:pt>
                <c:pt idx="1964">
                  <c:v>0.841641444261564</c:v>
                </c:pt>
                <c:pt idx="1965">
                  <c:v>0.842313855761342</c:v>
                </c:pt>
                <c:pt idx="1966">
                  <c:v>0.84298671970259</c:v>
                </c:pt>
                <c:pt idx="1967">
                  <c:v>0.843660036694579</c:v>
                </c:pt>
                <c:pt idx="1968">
                  <c:v>0.844333807347815</c:v>
                </c:pt>
                <c:pt idx="1969">
                  <c:v>0.845008032274038</c:v>
                </c:pt>
                <c:pt idx="1970">
                  <c:v>0.845682712086224</c:v>
                </c:pt>
                <c:pt idx="1971">
                  <c:v>0.846357847398593</c:v>
                </c:pt>
                <c:pt idx="1972">
                  <c:v>0.84703343882661</c:v>
                </c:pt>
                <c:pt idx="1973">
                  <c:v>0.847709486986985</c:v>
                </c:pt>
                <c:pt idx="1974">
                  <c:v>0.848385992497685</c:v>
                </c:pt>
                <c:pt idx="1975">
                  <c:v>0.849062955977926</c:v>
                </c:pt>
                <c:pt idx="1976">
                  <c:v>0.849740378048188</c:v>
                </c:pt>
                <c:pt idx="1977">
                  <c:v>0.850418259330208</c:v>
                </c:pt>
                <c:pt idx="1978">
                  <c:v>0.851096600446992</c:v>
                </c:pt>
                <c:pt idx="1979">
                  <c:v>0.851775402022813</c:v>
                </c:pt>
                <c:pt idx="1980">
                  <c:v>0.852454664683216</c:v>
                </c:pt>
                <c:pt idx="1981">
                  <c:v>0.853134389055021</c:v>
                </c:pt>
                <c:pt idx="1982">
                  <c:v>0.853814575766329</c:v>
                </c:pt>
                <c:pt idx="1983">
                  <c:v>0.854495225446523</c:v>
                </c:pt>
                <c:pt idx="1984">
                  <c:v>0.855176338726271</c:v>
                </c:pt>
                <c:pt idx="1985">
                  <c:v>0.855857916237531</c:v>
                </c:pt>
                <c:pt idx="1986">
                  <c:v>0.856539958613554</c:v>
                </c:pt>
                <c:pt idx="1987">
                  <c:v>0.857222466488888</c:v>
                </c:pt>
                <c:pt idx="1988">
                  <c:v>0.857905440499381</c:v>
                </c:pt>
                <c:pt idx="1989">
                  <c:v>0.858588881282184</c:v>
                </c:pt>
                <c:pt idx="1990">
                  <c:v>0.859272789475757</c:v>
                </c:pt>
                <c:pt idx="1991">
                  <c:v>0.859957165719869</c:v>
                </c:pt>
                <c:pt idx="1992">
                  <c:v>0.860642010655604</c:v>
                </c:pt>
                <c:pt idx="1993">
                  <c:v>0.861327324925365</c:v>
                </c:pt>
                <c:pt idx="1994">
                  <c:v>0.862013109172875</c:v>
                </c:pt>
                <c:pt idx="1995">
                  <c:v>0.862699364043183</c:v>
                </c:pt>
                <c:pt idx="1996">
                  <c:v>0.863386090182667</c:v>
                </c:pt>
                <c:pt idx="1997">
                  <c:v>0.864073288239039</c:v>
                </c:pt>
                <c:pt idx="1998">
                  <c:v>0.864760958861343</c:v>
                </c:pt>
                <c:pt idx="1999">
                  <c:v>0.865449102699969</c:v>
                </c:pt>
                <c:pt idx="2000">
                  <c:v>0.866137720406645</c:v>
                </c:pt>
                <c:pt idx="2001">
                  <c:v>0.866826812634449</c:v>
                </c:pt>
                <c:pt idx="2002">
                  <c:v>0.867516380037811</c:v>
                </c:pt>
                <c:pt idx="2003">
                  <c:v>0.868206423272513</c:v>
                </c:pt>
                <c:pt idx="2004">
                  <c:v>0.868896942995697</c:v>
                </c:pt>
                <c:pt idx="2005">
                  <c:v>0.869587939865868</c:v>
                </c:pt>
                <c:pt idx="2006">
                  <c:v>0.870279414542895</c:v>
                </c:pt>
                <c:pt idx="2007">
                  <c:v>0.870971367688019</c:v>
                </c:pt>
                <c:pt idx="2008">
                  <c:v>0.871663799963853</c:v>
                </c:pt>
                <c:pt idx="2009">
                  <c:v>0.872356712034388</c:v>
                </c:pt>
                <c:pt idx="2010">
                  <c:v>0.873050104564997</c:v>
                </c:pt>
                <c:pt idx="2011">
                  <c:v>0.873743978222436</c:v>
                </c:pt>
                <c:pt idx="2012">
                  <c:v>0.874438333674852</c:v>
                </c:pt>
                <c:pt idx="2013">
                  <c:v>0.875133171591783</c:v>
                </c:pt>
                <c:pt idx="2014">
                  <c:v>0.875828492644166</c:v>
                </c:pt>
                <c:pt idx="2015">
                  <c:v>0.876524297504335</c:v>
                </c:pt>
                <c:pt idx="2016">
                  <c:v>0.877220586846032</c:v>
                </c:pt>
                <c:pt idx="2017">
                  <c:v>0.877917361344406</c:v>
                </c:pt>
                <c:pt idx="2018">
                  <c:v>0.878614621676017</c:v>
                </c:pt>
                <c:pt idx="2019">
                  <c:v>0.879312368518843</c:v>
                </c:pt>
                <c:pt idx="2020">
                  <c:v>0.880010602552281</c:v>
                </c:pt>
                <c:pt idx="2021">
                  <c:v>0.880709324457153</c:v>
                </c:pt>
                <c:pt idx="2022">
                  <c:v>0.881408534915708</c:v>
                </c:pt>
                <c:pt idx="2023">
                  <c:v>0.882108234611628</c:v>
                </c:pt>
                <c:pt idx="2024">
                  <c:v>0.882808424230031</c:v>
                </c:pt>
                <c:pt idx="2025">
                  <c:v>0.883509104457476</c:v>
                </c:pt>
                <c:pt idx="2026">
                  <c:v>0.884210275981963</c:v>
                </c:pt>
                <c:pt idx="2027">
                  <c:v>0.884911939492945</c:v>
                </c:pt>
                <c:pt idx="2028">
                  <c:v>0.885614095681323</c:v>
                </c:pt>
                <c:pt idx="2029">
                  <c:v>0.886316745239457</c:v>
                </c:pt>
                <c:pt idx="2030">
                  <c:v>0.887019888861167</c:v>
                </c:pt>
                <c:pt idx="2031">
                  <c:v>0.887723527241736</c:v>
                </c:pt>
                <c:pt idx="2032">
                  <c:v>0.888427661077918</c:v>
                </c:pt>
                <c:pt idx="2033">
                  <c:v>0.889132291067939</c:v>
                </c:pt>
                <c:pt idx="2034">
                  <c:v>0.8898374179115</c:v>
                </c:pt>
                <c:pt idx="2035">
                  <c:v>0.890543042309787</c:v>
                </c:pt>
                <c:pt idx="2036">
                  <c:v>0.891249164965469</c:v>
                </c:pt>
                <c:pt idx="2037">
                  <c:v>0.891955786582704</c:v>
                </c:pt>
                <c:pt idx="2038">
                  <c:v>0.892662907867146</c:v>
                </c:pt>
                <c:pt idx="2039">
                  <c:v>0.893370529525945</c:v>
                </c:pt>
                <c:pt idx="2040">
                  <c:v>0.894078652267754</c:v>
                </c:pt>
                <c:pt idx="2041">
                  <c:v>0.894787276802733</c:v>
                </c:pt>
                <c:pt idx="2042">
                  <c:v>0.895496403842551</c:v>
                </c:pt>
                <c:pt idx="2043">
                  <c:v>0.896206034100395</c:v>
                </c:pt>
                <c:pt idx="2044">
                  <c:v>0.896916168290969</c:v>
                </c:pt>
                <c:pt idx="2045">
                  <c:v>0.897626807130501</c:v>
                </c:pt>
                <c:pt idx="2046">
                  <c:v>0.898337951336747</c:v>
                </c:pt>
                <c:pt idx="2047">
                  <c:v>0.899049601628998</c:v>
                </c:pt>
                <c:pt idx="2048">
                  <c:v>0.899761758728077</c:v>
                </c:pt>
                <c:pt idx="2049">
                  <c:v>0.900474423356352</c:v>
                </c:pt>
                <c:pt idx="2050">
                  <c:v>0.901187596237735</c:v>
                </c:pt>
                <c:pt idx="2051">
                  <c:v>0.901901278097688</c:v>
                </c:pt>
                <c:pt idx="2052">
                  <c:v>0.902615469663228</c:v>
                </c:pt>
                <c:pt idx="2053">
                  <c:v>0.90333017166293</c:v>
                </c:pt>
                <c:pt idx="2054">
                  <c:v>0.904045384826931</c:v>
                </c:pt>
                <c:pt idx="2055">
                  <c:v>0.904761109886939</c:v>
                </c:pt>
                <c:pt idx="2056">
                  <c:v>0.905477347576233</c:v>
                </c:pt>
                <c:pt idx="2057">
                  <c:v>0.906194098629666</c:v>
                </c:pt>
                <c:pt idx="2058">
                  <c:v>0.906911363783677</c:v>
                </c:pt>
                <c:pt idx="2059">
                  <c:v>0.907629143776286</c:v>
                </c:pt>
                <c:pt idx="2060">
                  <c:v>0.908347439347107</c:v>
                </c:pt>
                <c:pt idx="2061">
                  <c:v>0.909066251237347</c:v>
                </c:pt>
                <c:pt idx="2062">
                  <c:v>0.909785580189814</c:v>
                </c:pt>
                <c:pt idx="2063">
                  <c:v>0.910505426948918</c:v>
                </c:pt>
                <c:pt idx="2064">
                  <c:v>0.911225792260679</c:v>
                </c:pt>
                <c:pt idx="2065">
                  <c:v>0.911946676872732</c:v>
                </c:pt>
                <c:pt idx="2066">
                  <c:v>0.912668081534326</c:v>
                </c:pt>
                <c:pt idx="2067">
                  <c:v>0.913390006996337</c:v>
                </c:pt>
                <c:pt idx="2068">
                  <c:v>0.914112454011265</c:v>
                </c:pt>
                <c:pt idx="2069">
                  <c:v>0.914835423333245</c:v>
                </c:pt>
                <c:pt idx="2070">
                  <c:v>0.915558915718046</c:v>
                </c:pt>
                <c:pt idx="2071">
                  <c:v>0.916282931923081</c:v>
                </c:pt>
                <c:pt idx="2072">
                  <c:v>0.917007472707408</c:v>
                </c:pt>
                <c:pt idx="2073">
                  <c:v>0.917732538831737</c:v>
                </c:pt>
                <c:pt idx="2074">
                  <c:v>0.918458131058432</c:v>
                </c:pt>
                <c:pt idx="2075">
                  <c:v>0.919184250151519</c:v>
                </c:pt>
                <c:pt idx="2076">
                  <c:v>0.919910896876692</c:v>
                </c:pt>
                <c:pt idx="2077">
                  <c:v>0.92063807200131</c:v>
                </c:pt>
                <c:pt idx="2078">
                  <c:v>0.921365776294412</c:v>
                </c:pt>
                <c:pt idx="2079">
                  <c:v>0.922094010526714</c:v>
                </c:pt>
                <c:pt idx="2080">
                  <c:v>0.922822775470619</c:v>
                </c:pt>
                <c:pt idx="2081">
                  <c:v>0.92355207190022</c:v>
                </c:pt>
                <c:pt idx="2082">
                  <c:v>0.924281900591302</c:v>
                </c:pt>
                <c:pt idx="2083">
                  <c:v>0.925012262321354</c:v>
                </c:pt>
                <c:pt idx="2084">
                  <c:v>0.925743157869567</c:v>
                </c:pt>
                <c:pt idx="2085">
                  <c:v>0.926474588016842</c:v>
                </c:pt>
                <c:pt idx="2086">
                  <c:v>0.927206553545795</c:v>
                </c:pt>
                <c:pt idx="2087">
                  <c:v>0.927939055240763</c:v>
                </c:pt>
                <c:pt idx="2088">
                  <c:v>0.928672093887806</c:v>
                </c:pt>
                <c:pt idx="2089">
                  <c:v>0.929405670274716</c:v>
                </c:pt>
                <c:pt idx="2090">
                  <c:v>0.930139785191018</c:v>
                </c:pt>
                <c:pt idx="2091">
                  <c:v>0.930874439427978</c:v>
                </c:pt>
                <c:pt idx="2092">
                  <c:v>0.931609633778606</c:v>
                </c:pt>
                <c:pt idx="2093">
                  <c:v>0.932345369037665</c:v>
                </c:pt>
                <c:pt idx="2094">
                  <c:v>0.933081646001672</c:v>
                </c:pt>
                <c:pt idx="2095">
                  <c:v>0.933818465468903</c:v>
                </c:pt>
                <c:pt idx="2096">
                  <c:v>0.934555828239402</c:v>
                </c:pt>
                <c:pt idx="2097">
                  <c:v>0.935293735114985</c:v>
                </c:pt>
                <c:pt idx="2098">
                  <c:v>0.936032186899241</c:v>
                </c:pt>
                <c:pt idx="2099">
                  <c:v>0.936771184397543</c:v>
                </c:pt>
                <c:pt idx="2100">
                  <c:v>0.93751072841705</c:v>
                </c:pt>
                <c:pt idx="2101">
                  <c:v>0.938250819766714</c:v>
                </c:pt>
                <c:pt idx="2102">
                  <c:v>0.938991459257283</c:v>
                </c:pt>
                <c:pt idx="2103">
                  <c:v>0.939732647701308</c:v>
                </c:pt>
                <c:pt idx="2104">
                  <c:v>0.94047438591315</c:v>
                </c:pt>
                <c:pt idx="2105">
                  <c:v>0.941216674708982</c:v>
                </c:pt>
                <c:pt idx="2106">
                  <c:v>0.941959514906794</c:v>
                </c:pt>
                <c:pt idx="2107">
                  <c:v>0.942702907326404</c:v>
                </c:pt>
                <c:pt idx="2108">
                  <c:v>0.943446852789457</c:v>
                </c:pt>
                <c:pt idx="2109">
                  <c:v>0.944191352119435</c:v>
                </c:pt>
                <c:pt idx="2110">
                  <c:v>0.944936406141659</c:v>
                </c:pt>
                <c:pt idx="2111">
                  <c:v>0.945682015683296</c:v>
                </c:pt>
                <c:pt idx="2112">
                  <c:v>0.946428181573367</c:v>
                </c:pt>
                <c:pt idx="2113">
                  <c:v>0.947174904642747</c:v>
                </c:pt>
                <c:pt idx="2114">
                  <c:v>0.947922185724175</c:v>
                </c:pt>
                <c:pt idx="2115">
                  <c:v>0.94867002565226</c:v>
                </c:pt>
                <c:pt idx="2116">
                  <c:v>0.949418425263483</c:v>
                </c:pt>
                <c:pt idx="2117">
                  <c:v>0.950167385396204</c:v>
                </c:pt>
                <c:pt idx="2118">
                  <c:v>0.950916906890669</c:v>
                </c:pt>
                <c:pt idx="2119">
                  <c:v>0.951666990589015</c:v>
                </c:pt>
                <c:pt idx="2120">
                  <c:v>0.952417637335275</c:v>
                </c:pt>
                <c:pt idx="2121">
                  <c:v>0.953168847975384</c:v>
                </c:pt>
                <c:pt idx="2122">
                  <c:v>0.953920623357186</c:v>
                </c:pt>
                <c:pt idx="2123">
                  <c:v>0.954672964330437</c:v>
                </c:pt>
                <c:pt idx="2124">
                  <c:v>0.955425871746813</c:v>
                </c:pt>
                <c:pt idx="2125">
                  <c:v>0.956179346459915</c:v>
                </c:pt>
                <c:pt idx="2126">
                  <c:v>0.956933389325275</c:v>
                </c:pt>
                <c:pt idx="2127">
                  <c:v>0.957688001200364</c:v>
                </c:pt>
                <c:pt idx="2128">
                  <c:v>0.958443182944591</c:v>
                </c:pt>
                <c:pt idx="2129">
                  <c:v>0.959198935419318</c:v>
                </c:pt>
                <c:pt idx="2130">
                  <c:v>0.959955259487858</c:v>
                </c:pt>
                <c:pt idx="2131">
                  <c:v>0.960712156015487</c:v>
                </c:pt>
                <c:pt idx="2132">
                  <c:v>0.961469625869445</c:v>
                </c:pt>
                <c:pt idx="2133">
                  <c:v>0.962227669918947</c:v>
                </c:pt>
                <c:pt idx="2134">
                  <c:v>0.962986289035183</c:v>
                </c:pt>
                <c:pt idx="2135">
                  <c:v>0.963745484091329</c:v>
                </c:pt>
                <c:pt idx="2136">
                  <c:v>0.964505255962551</c:v>
                </c:pt>
                <c:pt idx="2137">
                  <c:v>0.965265605526012</c:v>
                </c:pt>
                <c:pt idx="2138">
                  <c:v>0.966026533660875</c:v>
                </c:pt>
                <c:pt idx="2139">
                  <c:v>0.966788041248315</c:v>
                </c:pt>
                <c:pt idx="2140">
                  <c:v>0.967550129171519</c:v>
                </c:pt>
                <c:pt idx="2141">
                  <c:v>0.968312798315695</c:v>
                </c:pt>
                <c:pt idx="2142">
                  <c:v>0.969076049568079</c:v>
                </c:pt>
                <c:pt idx="2143">
                  <c:v>0.969839883817939</c:v>
                </c:pt>
                <c:pt idx="2144">
                  <c:v>0.970604301956583</c:v>
                </c:pt>
                <c:pt idx="2145">
                  <c:v>0.971369304877364</c:v>
                </c:pt>
                <c:pt idx="2146">
                  <c:v>0.972134893475687</c:v>
                </c:pt>
                <c:pt idx="2147">
                  <c:v>0.972901068649017</c:v>
                </c:pt>
                <c:pt idx="2148">
                  <c:v>0.973667831296879</c:v>
                </c:pt>
                <c:pt idx="2149">
                  <c:v>0.974435182320874</c:v>
                </c:pt>
                <c:pt idx="2150">
                  <c:v>0.975203122624675</c:v>
                </c:pt>
                <c:pt idx="2151">
                  <c:v>0.975971653114044</c:v>
                </c:pt>
                <c:pt idx="2152">
                  <c:v>0.976740774696828</c:v>
                </c:pt>
                <c:pt idx="2153">
                  <c:v>0.977510488282973</c:v>
                </c:pt>
                <c:pt idx="2154">
                  <c:v>0.978280794784526</c:v>
                </c:pt>
                <c:pt idx="2155">
                  <c:v>0.979051695115647</c:v>
                </c:pt>
                <c:pt idx="2156">
                  <c:v>0.979823190192607</c:v>
                </c:pt>
                <c:pt idx="2157">
                  <c:v>0.980595280933802</c:v>
                </c:pt>
                <c:pt idx="2158">
                  <c:v>0.981367968259758</c:v>
                </c:pt>
                <c:pt idx="2159">
                  <c:v>0.982141253093133</c:v>
                </c:pt>
                <c:pt idx="2160">
                  <c:v>0.98291513635873</c:v>
                </c:pt>
                <c:pt idx="2161">
                  <c:v>0.9836896189835</c:v>
                </c:pt>
                <c:pt idx="2162">
                  <c:v>0.984464701896548</c:v>
                </c:pt>
                <c:pt idx="2163">
                  <c:v>0.985240386029144</c:v>
                </c:pt>
                <c:pt idx="2164">
                  <c:v>0.986016672314725</c:v>
                </c:pt>
                <c:pt idx="2165">
                  <c:v>0.986793561688902</c:v>
                </c:pt>
                <c:pt idx="2166">
                  <c:v>0.987571055089471</c:v>
                </c:pt>
                <c:pt idx="2167">
                  <c:v>0.988349153456416</c:v>
                </c:pt>
                <c:pt idx="2168">
                  <c:v>0.989127857731916</c:v>
                </c:pt>
                <c:pt idx="2169">
                  <c:v>0.989907168860355</c:v>
                </c:pt>
                <c:pt idx="2170">
                  <c:v>0.990687087788325</c:v>
                </c:pt>
                <c:pt idx="2171">
                  <c:v>0.991467615464633</c:v>
                </c:pt>
                <c:pt idx="2172">
                  <c:v>0.992248752840314</c:v>
                </c:pt>
                <c:pt idx="2173">
                  <c:v>0.993030500868629</c:v>
                </c:pt>
                <c:pt idx="2174">
                  <c:v>0.993812860505078</c:v>
                </c:pt>
                <c:pt idx="2175">
                  <c:v>0.994595832707406</c:v>
                </c:pt>
                <c:pt idx="2176">
                  <c:v>0.995379418435609</c:v>
                </c:pt>
                <c:pt idx="2177">
                  <c:v>0.996163618651941</c:v>
                </c:pt>
                <c:pt idx="2178">
                  <c:v>0.996948434320922</c:v>
                </c:pt>
                <c:pt idx="2179">
                  <c:v>0.997733866409345</c:v>
                </c:pt>
                <c:pt idx="2180">
                  <c:v>0.998519915886281</c:v>
                </c:pt>
                <c:pt idx="2181">
                  <c:v>0.999306583723091</c:v>
                </c:pt>
                <c:pt idx="2182">
                  <c:v>1.00009387089343</c:v>
                </c:pt>
                <c:pt idx="2183">
                  <c:v>1.00088177837325</c:v>
                </c:pt>
                <c:pt idx="2184">
                  <c:v>1.00167030714081</c:v>
                </c:pt>
                <c:pt idx="2185">
                  <c:v>1.00245945817671</c:v>
                </c:pt>
                <c:pt idx="2186">
                  <c:v>1.00324923246383</c:v>
                </c:pt>
                <c:pt idx="2187">
                  <c:v>1.00403963098741</c:v>
                </c:pt>
                <c:pt idx="2188">
                  <c:v>1.00483065473503</c:v>
                </c:pt>
                <c:pt idx="2189">
                  <c:v>1.0056223046966</c:v>
                </c:pt>
                <c:pt idx="2190">
                  <c:v>1.00641458186439</c:v>
                </c:pt>
                <c:pt idx="2191">
                  <c:v>1.00720748723304</c:v>
                </c:pt>
                <c:pt idx="2192">
                  <c:v>1.00800102179954</c:v>
                </c:pt>
                <c:pt idx="2193">
                  <c:v>1.00879518656326</c:v>
                </c:pt>
                <c:pt idx="2194">
                  <c:v>1.00958998252596</c:v>
                </c:pt>
                <c:pt idx="2195">
                  <c:v>1.01038541069179</c:v>
                </c:pt>
                <c:pt idx="2196">
                  <c:v>1.01118147206729</c:v>
                </c:pt>
                <c:pt idx="2197">
                  <c:v>1.01197816766142</c:v>
                </c:pt>
                <c:pt idx="2198">
                  <c:v>1.01277549848554</c:v>
                </c:pt>
                <c:pt idx="2199">
                  <c:v>1.01357346555343</c:v>
                </c:pt>
                <c:pt idx="2200">
                  <c:v>1.0143720698813</c:v>
                </c:pt>
                <c:pt idx="2201">
                  <c:v>1.01517131248782</c:v>
                </c:pt>
                <c:pt idx="2202">
                  <c:v>1.01597119439407</c:v>
                </c:pt>
                <c:pt idx="2203">
                  <c:v>1.0167717166236</c:v>
                </c:pt>
                <c:pt idx="2204">
                  <c:v>1.01757288020242</c:v>
                </c:pt>
                <c:pt idx="2205">
                  <c:v>1.018374686159</c:v>
                </c:pt>
                <c:pt idx="2206">
                  <c:v>1.0191771355243</c:v>
                </c:pt>
                <c:pt idx="2207">
                  <c:v>1.01998022933175</c:v>
                </c:pt>
                <c:pt idx="2208">
                  <c:v>1.02078396861728</c:v>
                </c:pt>
                <c:pt idx="2209">
                  <c:v>1.02158835441931</c:v>
                </c:pt>
                <c:pt idx="2210">
                  <c:v>1.02239338777878</c:v>
                </c:pt>
                <c:pt idx="2211">
                  <c:v>1.02319906973914</c:v>
                </c:pt>
                <c:pt idx="2212">
                  <c:v>1.02400540134637</c:v>
                </c:pt>
                <c:pt idx="2213">
                  <c:v>1.02481238364897</c:v>
                </c:pt>
                <c:pt idx="2214">
                  <c:v>1.02562001769799</c:v>
                </c:pt>
                <c:pt idx="2215">
                  <c:v>1.02642830454702</c:v>
                </c:pt>
                <c:pt idx="2216">
                  <c:v>1.02723724525223</c:v>
                </c:pt>
                <c:pt idx="2217">
                  <c:v>1.02804684087232</c:v>
                </c:pt>
                <c:pt idx="2218">
                  <c:v>1.02885709246859</c:v>
                </c:pt>
                <c:pt idx="2219">
                  <c:v>1.02966800110492</c:v>
                </c:pt>
                <c:pt idx="2220">
                  <c:v>1.03047956784776</c:v>
                </c:pt>
                <c:pt idx="2221">
                  <c:v>1.03129179376618</c:v>
                </c:pt>
                <c:pt idx="2222">
                  <c:v>1.03210467993185</c:v>
                </c:pt>
                <c:pt idx="2223">
                  <c:v>1.03291822741905</c:v>
                </c:pt>
                <c:pt idx="2224">
                  <c:v>1.0337324373047</c:v>
                </c:pt>
                <c:pt idx="2225">
                  <c:v>1.03454731066833</c:v>
                </c:pt>
                <c:pt idx="2226">
                  <c:v>1.03536284859213</c:v>
                </c:pt>
                <c:pt idx="2227">
                  <c:v>1.03617905216093</c:v>
                </c:pt>
                <c:pt idx="2228">
                  <c:v>1.03699592246222</c:v>
                </c:pt>
                <c:pt idx="2229">
                  <c:v>1.03781346058617</c:v>
                </c:pt>
                <c:pt idx="2230">
                  <c:v>1.03863166762559</c:v>
                </c:pt>
                <c:pt idx="2231">
                  <c:v>1.03945054467603</c:v>
                </c:pt>
                <c:pt idx="2232">
                  <c:v>1.04027009283568</c:v>
                </c:pt>
                <c:pt idx="2233">
                  <c:v>1.04109031320546</c:v>
                </c:pt>
                <c:pt idx="2234">
                  <c:v>1.041911206889</c:v>
                </c:pt>
                <c:pt idx="2235">
                  <c:v>1.04273277499265</c:v>
                </c:pt>
                <c:pt idx="2236">
                  <c:v>1.04355501862547</c:v>
                </c:pt>
                <c:pt idx="2237">
                  <c:v>1.04437793889929</c:v>
                </c:pt>
                <c:pt idx="2238">
                  <c:v>1.04520153692866</c:v>
                </c:pt>
                <c:pt idx="2239">
                  <c:v>1.04602581383091</c:v>
                </c:pt>
                <c:pt idx="2240">
                  <c:v>1.04685077072611</c:v>
                </c:pt>
                <c:pt idx="2241">
                  <c:v>1.04767640873711</c:v>
                </c:pt>
                <c:pt idx="2242">
                  <c:v>1.04850272898957</c:v>
                </c:pt>
                <c:pt idx="2243">
                  <c:v>1.0493297326119</c:v>
                </c:pt>
                <c:pt idx="2244">
                  <c:v>1.05015742073535</c:v>
                </c:pt>
                <c:pt idx="2245">
                  <c:v>1.05098579449396</c:v>
                </c:pt>
                <c:pt idx="2246">
                  <c:v>1.0518148550246</c:v>
                </c:pt>
                <c:pt idx="2247">
                  <c:v>1.05264460346696</c:v>
                </c:pt>
                <c:pt idx="2248">
                  <c:v>1.05347504096358</c:v>
                </c:pt>
                <c:pt idx="2249">
                  <c:v>1.05430616865985</c:v>
                </c:pt>
                <c:pt idx="2250">
                  <c:v>1.055137987704</c:v>
                </c:pt>
                <c:pt idx="2251">
                  <c:v>1.05597049924714</c:v>
                </c:pt>
                <c:pt idx="2252">
                  <c:v>1.05680370444327</c:v>
                </c:pt>
                <c:pt idx="2253">
                  <c:v>1.05763760444926</c:v>
                </c:pt>
                <c:pt idx="2254">
                  <c:v>1.05847220042488</c:v>
                </c:pt>
                <c:pt idx="2255">
                  <c:v>1.0593074935328</c:v>
                </c:pt>
                <c:pt idx="2256">
                  <c:v>1.06014348493862</c:v>
                </c:pt>
                <c:pt idx="2257">
                  <c:v>1.06098017581087</c:v>
                </c:pt>
                <c:pt idx="2258">
                  <c:v>1.06181756732098</c:v>
                </c:pt>
                <c:pt idx="2259">
                  <c:v>1.06265566064337</c:v>
                </c:pt>
                <c:pt idx="2260">
                  <c:v>1.06349445695539</c:v>
                </c:pt>
                <c:pt idx="2261">
                  <c:v>1.06433395743736</c:v>
                </c:pt>
                <c:pt idx="2262">
                  <c:v>1.06517416327258</c:v>
                </c:pt>
                <c:pt idx="2263">
                  <c:v>1.06601507564732</c:v>
                </c:pt>
                <c:pt idx="2264">
                  <c:v>1.06685669575086</c:v>
                </c:pt>
                <c:pt idx="2265">
                  <c:v>1.06769902477549</c:v>
                </c:pt>
                <c:pt idx="2266">
                  <c:v>1.06854206391649</c:v>
                </c:pt>
                <c:pt idx="2267">
                  <c:v>1.0693858143722</c:v>
                </c:pt>
                <c:pt idx="2268">
                  <c:v>1.07023027734396</c:v>
                </c:pt>
                <c:pt idx="2269">
                  <c:v>1.07107545403619</c:v>
                </c:pt>
                <c:pt idx="2270">
                  <c:v>1.07192134565635</c:v>
                </c:pt>
                <c:pt idx="2271">
                  <c:v>1.07276795341495</c:v>
                </c:pt>
                <c:pt idx="2272">
                  <c:v>1.07361527852561</c:v>
                </c:pt>
                <c:pt idx="2273">
                  <c:v>1.07446332220502</c:v>
                </c:pt>
                <c:pt idx="2274">
                  <c:v>1.07531208567296</c:v>
                </c:pt>
                <c:pt idx="2275">
                  <c:v>1.07616157015234</c:v>
                </c:pt>
                <c:pt idx="2276">
                  <c:v>1.07701177686918</c:v>
                </c:pt>
                <c:pt idx="2277">
                  <c:v>1.07786270705262</c:v>
                </c:pt>
                <c:pt idx="2278">
                  <c:v>1.07871436193494</c:v>
                </c:pt>
                <c:pt idx="2279">
                  <c:v>1.07956674275159</c:v>
                </c:pt>
                <c:pt idx="2280">
                  <c:v>1.08041985074118</c:v>
                </c:pt>
                <c:pt idx="2281">
                  <c:v>1.08127368714546</c:v>
                </c:pt>
                <c:pt idx="2282">
                  <c:v>1.0821282532094</c:v>
                </c:pt>
                <c:pt idx="2283">
                  <c:v>1.08298355018116</c:v>
                </c:pt>
                <c:pt idx="2284">
                  <c:v>1.08383957931208</c:v>
                </c:pt>
                <c:pt idx="2285">
                  <c:v>1.08469634185675</c:v>
                </c:pt>
                <c:pt idx="2286">
                  <c:v>1.08555383907295</c:v>
                </c:pt>
                <c:pt idx="2287">
                  <c:v>1.08641207222174</c:v>
                </c:pt>
                <c:pt idx="2288">
                  <c:v>1.0872710425674</c:v>
                </c:pt>
                <c:pt idx="2289">
                  <c:v>1.08813075137748</c:v>
                </c:pt>
                <c:pt idx="2290">
                  <c:v>1.08899119992279</c:v>
                </c:pt>
                <c:pt idx="2291">
                  <c:v>1.08985238947746</c:v>
                </c:pt>
                <c:pt idx="2292">
                  <c:v>1.09071432131886</c:v>
                </c:pt>
                <c:pt idx="2293">
                  <c:v>1.09157699672772</c:v>
                </c:pt>
                <c:pt idx="2294">
                  <c:v>1.09244041698805</c:v>
                </c:pt>
                <c:pt idx="2295">
                  <c:v>1.0933045833872</c:v>
                </c:pt>
                <c:pt idx="2296">
                  <c:v>1.09416949721587</c:v>
                </c:pt>
                <c:pt idx="2297">
                  <c:v>1.0950351597681</c:v>
                </c:pt>
                <c:pt idx="2298">
                  <c:v>1.09590157234129</c:v>
                </c:pt>
                <c:pt idx="2299">
                  <c:v>1.09676873623624</c:v>
                </c:pt>
                <c:pt idx="2300">
                  <c:v>1.0976366527571</c:v>
                </c:pt>
                <c:pt idx="2301">
                  <c:v>1.09850532321144</c:v>
                </c:pt>
                <c:pt idx="2302">
                  <c:v>1.09937474891025</c:v>
                </c:pt>
                <c:pt idx="2303">
                  <c:v>1.10024493116793</c:v>
                </c:pt>
                <c:pt idx="2304">
                  <c:v>1.10111587130231</c:v>
                </c:pt>
                <c:pt idx="2305">
                  <c:v>1.10198757063466</c:v>
                </c:pt>
                <c:pt idx="2306">
                  <c:v>1.10286003048974</c:v>
                </c:pt>
                <c:pt idx="2307">
                  <c:v>1.10373325219575</c:v>
                </c:pt>
                <c:pt idx="2308">
                  <c:v>1.10460723708439</c:v>
                </c:pt>
                <c:pt idx="2309">
                  <c:v>1.10548198649083</c:v>
                </c:pt>
                <c:pt idx="2310">
                  <c:v>1.10635750175378</c:v>
                </c:pt>
                <c:pt idx="2311">
                  <c:v>1.10723378421545</c:v>
                </c:pt>
                <c:pt idx="2312">
                  <c:v>1.10811083522159</c:v>
                </c:pt>
                <c:pt idx="2313">
                  <c:v>1.10898865612148</c:v>
                </c:pt>
                <c:pt idx="2314">
                  <c:v>1.10986724826796</c:v>
                </c:pt>
                <c:pt idx="2315">
                  <c:v>1.11074661301746</c:v>
                </c:pt>
                <c:pt idx="2316">
                  <c:v>1.11162675172997</c:v>
                </c:pt>
                <c:pt idx="2317">
                  <c:v>1.11250766576907</c:v>
                </c:pt>
                <c:pt idx="2318">
                  <c:v>1.11338935650197</c:v>
                </c:pt>
                <c:pt idx="2319">
                  <c:v>1.11427182529948</c:v>
                </c:pt>
                <c:pt idx="2320">
                  <c:v>1.11515507353605</c:v>
                </c:pt>
                <c:pt idx="2321">
                  <c:v>1.11603910258978</c:v>
                </c:pt>
                <c:pt idx="2322">
                  <c:v>1.1169239138424</c:v>
                </c:pt>
                <c:pt idx="2323">
                  <c:v>1.11780950867936</c:v>
                </c:pt>
                <c:pt idx="2324">
                  <c:v>1.11869588848976</c:v>
                </c:pt>
                <c:pt idx="2325">
                  <c:v>1.11958305466639</c:v>
                </c:pt>
                <c:pt idx="2326">
                  <c:v>1.12047100860577</c:v>
                </c:pt>
                <c:pt idx="2327">
                  <c:v>1.12135975170815</c:v>
                </c:pt>
                <c:pt idx="2328">
                  <c:v>1.12224928537749</c:v>
                </c:pt>
                <c:pt idx="2329">
                  <c:v>1.12313961102152</c:v>
                </c:pt>
                <c:pt idx="2330">
                  <c:v>1.12403073005173</c:v>
                </c:pt>
                <c:pt idx="2331">
                  <c:v>1.12492264388337</c:v>
                </c:pt>
                <c:pt idx="2332">
                  <c:v>1.12581535393552</c:v>
                </c:pt>
                <c:pt idx="2333">
                  <c:v>1.12670886163102</c:v>
                </c:pt>
                <c:pt idx="2334">
                  <c:v>1.12760316839655</c:v>
                </c:pt>
                <c:pt idx="2335">
                  <c:v>1.12849827566261</c:v>
                </c:pt>
                <c:pt idx="2336">
                  <c:v>1.12939418486357</c:v>
                </c:pt>
                <c:pt idx="2337">
                  <c:v>1.13029089743762</c:v>
                </c:pt>
                <c:pt idx="2338">
                  <c:v>1.13118841482686</c:v>
                </c:pt>
                <c:pt idx="2339">
                  <c:v>1.13208673847725</c:v>
                </c:pt>
                <c:pt idx="2340">
                  <c:v>1.13298586983866</c:v>
                </c:pt>
                <c:pt idx="2341">
                  <c:v>1.13388581036487</c:v>
                </c:pt>
                <c:pt idx="2342">
                  <c:v>1.13478656151361</c:v>
                </c:pt>
                <c:pt idx="2343">
                  <c:v>1.13568812474651</c:v>
                </c:pt>
                <c:pt idx="2344">
                  <c:v>1.1365905015292</c:v>
                </c:pt>
                <c:pt idx="2345">
                  <c:v>1.13749369333126</c:v>
                </c:pt>
                <c:pt idx="2346">
                  <c:v>1.13839770162625</c:v>
                </c:pt>
                <c:pt idx="2347">
                  <c:v>1.13930252789175</c:v>
                </c:pt>
                <c:pt idx="2348">
                  <c:v>1.14020817360934</c:v>
                </c:pt>
                <c:pt idx="2349">
                  <c:v>1.14111464026463</c:v>
                </c:pt>
                <c:pt idx="2350">
                  <c:v>1.14202192934728</c:v>
                </c:pt>
                <c:pt idx="2351">
                  <c:v>1.14293004235099</c:v>
                </c:pt>
                <c:pt idx="2352">
                  <c:v>1.14383898077357</c:v>
                </c:pt>
                <c:pt idx="2353">
                  <c:v>1.14474874611687</c:v>
                </c:pt>
                <c:pt idx="2354">
                  <c:v>1.14565933988689</c:v>
                </c:pt>
                <c:pt idx="2355">
                  <c:v>1.14657076359372</c:v>
                </c:pt>
                <c:pt idx="2356">
                  <c:v>1.14748301875157</c:v>
                </c:pt>
                <c:pt idx="2357">
                  <c:v>1.14839610687885</c:v>
                </c:pt>
                <c:pt idx="2358">
                  <c:v>1.14931002949807</c:v>
                </c:pt>
                <c:pt idx="2359">
                  <c:v>1.15022478813596</c:v>
                </c:pt>
                <c:pt idx="2360">
                  <c:v>1.15114038432343</c:v>
                </c:pt>
                <c:pt idx="2361">
                  <c:v>1.1520568195956</c:v>
                </c:pt>
                <c:pt idx="2362">
                  <c:v>1.15297409549181</c:v>
                </c:pt>
                <c:pt idx="2363">
                  <c:v>1.15389221355566</c:v>
                </c:pt>
                <c:pt idx="2364">
                  <c:v>1.15481117533497</c:v>
                </c:pt>
                <c:pt idx="2365">
                  <c:v>1.15573098238186</c:v>
                </c:pt>
                <c:pt idx="2366">
                  <c:v>1.15665163625273</c:v>
                </c:pt>
                <c:pt idx="2367">
                  <c:v>1.15757313850828</c:v>
                </c:pt>
                <c:pt idx="2368">
                  <c:v>1.15849549071353</c:v>
                </c:pt>
                <c:pt idx="2369">
                  <c:v>1.15941869443783</c:v>
                </c:pt>
                <c:pt idx="2370">
                  <c:v>1.16034275125488</c:v>
                </c:pt>
                <c:pt idx="2371">
                  <c:v>1.16126766274276</c:v>
                </c:pt>
                <c:pt idx="2372">
                  <c:v>1.16219343048392</c:v>
                </c:pt>
                <c:pt idx="2373">
                  <c:v>1.16312005606522</c:v>
                </c:pt>
                <c:pt idx="2374">
                  <c:v>1.16404754107791</c:v>
                </c:pt>
                <c:pt idx="2375">
                  <c:v>1.1649758871177</c:v>
                </c:pt>
                <c:pt idx="2376">
                  <c:v>1.16590509578475</c:v>
                </c:pt>
                <c:pt idx="2377">
                  <c:v>1.16683516868365</c:v>
                </c:pt>
                <c:pt idx="2378">
                  <c:v>1.16776610742351</c:v>
                </c:pt>
                <c:pt idx="2379">
                  <c:v>1.16869791361791</c:v>
                </c:pt>
                <c:pt idx="2380">
                  <c:v>1.16963058888497</c:v>
                </c:pt>
                <c:pt idx="2381">
                  <c:v>1.17056413484732</c:v>
                </c:pt>
                <c:pt idx="2382">
                  <c:v>1.17149855313216</c:v>
                </c:pt>
                <c:pt idx="2383">
                  <c:v>1.17243384537122</c:v>
                </c:pt>
                <c:pt idx="2384">
                  <c:v>1.17337001320086</c:v>
                </c:pt>
                <c:pt idx="2385">
                  <c:v>1.174307058262</c:v>
                </c:pt>
                <c:pt idx="2386">
                  <c:v>1.1752449822002</c:v>
                </c:pt>
                <c:pt idx="2387">
                  <c:v>1.17618378666564</c:v>
                </c:pt>
                <c:pt idx="2388">
                  <c:v>1.17712347331317</c:v>
                </c:pt>
                <c:pt idx="2389">
                  <c:v>1.1780640438023</c:v>
                </c:pt>
                <c:pt idx="2390">
                  <c:v>1.17900549979721</c:v>
                </c:pt>
                <c:pt idx="2391">
                  <c:v>1.17994784296682</c:v>
                </c:pt>
                <c:pt idx="2392">
                  <c:v>1.18089107498475</c:v>
                </c:pt>
                <c:pt idx="2393">
                  <c:v>1.18183519752935</c:v>
                </c:pt>
                <c:pt idx="2394">
                  <c:v>1.18278021228375</c:v>
                </c:pt>
                <c:pt idx="2395">
                  <c:v>1.18372612093585</c:v>
                </c:pt>
                <c:pt idx="2396">
                  <c:v>1.18467292517835</c:v>
                </c:pt>
                <c:pt idx="2397">
                  <c:v>1.18562062670874</c:v>
                </c:pt>
                <c:pt idx="2398">
                  <c:v>1.18656922722936</c:v>
                </c:pt>
                <c:pt idx="2399">
                  <c:v>1.1875187284474</c:v>
                </c:pt>
                <c:pt idx="2400">
                  <c:v>1.18846913207492</c:v>
                </c:pt>
                <c:pt idx="2401">
                  <c:v>1.18942043982883</c:v>
                </c:pt>
                <c:pt idx="2402">
                  <c:v>1.19037265343101</c:v>
                </c:pt>
                <c:pt idx="2403">
                  <c:v>1.19132577460819</c:v>
                </c:pt>
                <c:pt idx="2404">
                  <c:v>1.19227980509211</c:v>
                </c:pt>
                <c:pt idx="2405">
                  <c:v>1.19323474661942</c:v>
                </c:pt>
                <c:pt idx="2406">
                  <c:v>1.19419060093178</c:v>
                </c:pt>
              </c:numCache>
            </c:numRef>
          </c:xVal>
          <c:yVal>
            <c:numRef>
              <c:f>Лист1!$F$5:$F$2411</c:f>
              <c:numCache>
                <c:formatCode>General</c:formatCode>
                <c:ptCount val="2407"/>
                <c:pt idx="0">
                  <c:v>0.0441902378193898</c:v>
                </c:pt>
                <c:pt idx="1">
                  <c:v>0.168569170172687</c:v>
                </c:pt>
                <c:pt idx="2">
                  <c:v>0.188460573067605</c:v>
                </c:pt>
                <c:pt idx="3">
                  <c:v>0.829586789268728</c:v>
                </c:pt>
                <c:pt idx="4">
                  <c:v>1.43609403370746</c:v>
                </c:pt>
                <c:pt idx="5">
                  <c:v>1.85938612265832</c:v>
                </c:pt>
                <c:pt idx="6">
                  <c:v>2.44232389433269</c:v>
                </c:pt>
                <c:pt idx="7">
                  <c:v>3.65906439409464</c:v>
                </c:pt>
                <c:pt idx="8">
                  <c:v>3.93925049710668</c:v>
                </c:pt>
                <c:pt idx="9">
                  <c:v>4.78230663618712</c:v>
                </c:pt>
                <c:pt idx="10">
                  <c:v>5.45136038513815</c:v>
                </c:pt>
                <c:pt idx="11">
                  <c:v>5.71743432596264</c:v>
                </c:pt>
                <c:pt idx="12">
                  <c:v>6.73549706266323</c:v>
                </c:pt>
                <c:pt idx="13">
                  <c:v>7.18177574198804</c:v>
                </c:pt>
                <c:pt idx="14">
                  <c:v>8.00804657205392</c:v>
                </c:pt>
                <c:pt idx="15">
                  <c:v>8.91138964229395</c:v>
                </c:pt>
                <c:pt idx="16">
                  <c:v>9.16480301068455</c:v>
                </c:pt>
                <c:pt idx="17">
                  <c:v>9.51575776115875</c:v>
                </c:pt>
                <c:pt idx="18">
                  <c:v>10.4371769822788</c:v>
                </c:pt>
                <c:pt idx="19">
                  <c:v>11.2992738601013</c:v>
                </c:pt>
                <c:pt idx="20">
                  <c:v>11.5572355462228</c:v>
                </c:pt>
                <c:pt idx="21">
                  <c:v>12.3322560810051</c:v>
                </c:pt>
                <c:pt idx="22">
                  <c:v>13.0511368807441</c:v>
                </c:pt>
                <c:pt idx="23">
                  <c:v>13.6017286772113</c:v>
                </c:pt>
                <c:pt idx="24">
                  <c:v>14.7040938727917</c:v>
                </c:pt>
                <c:pt idx="25">
                  <c:v>15.9363592106353</c:v>
                </c:pt>
                <c:pt idx="26">
                  <c:v>17.1390303817639</c:v>
                </c:pt>
                <c:pt idx="27">
                  <c:v>17.5084990199703</c:v>
                </c:pt>
                <c:pt idx="28">
                  <c:v>17.927555214835</c:v>
                </c:pt>
                <c:pt idx="29">
                  <c:v>18.9001950230716</c:v>
                </c:pt>
                <c:pt idx="30">
                  <c:v>20.2040977778672</c:v>
                </c:pt>
                <c:pt idx="31">
                  <c:v>20.6197176634544</c:v>
                </c:pt>
                <c:pt idx="32">
                  <c:v>21.2970045716216</c:v>
                </c:pt>
                <c:pt idx="33">
                  <c:v>22.6363645366032</c:v>
                </c:pt>
                <c:pt idx="34">
                  <c:v>23.1593129687212</c:v>
                </c:pt>
                <c:pt idx="35">
                  <c:v>24.1977740067171</c:v>
                </c:pt>
                <c:pt idx="36">
                  <c:v>25.1463801883145</c:v>
                </c:pt>
                <c:pt idx="37">
                  <c:v>26.313874095343</c:v>
                </c:pt>
                <c:pt idx="38">
                  <c:v>27.09007487351</c:v>
                </c:pt>
                <c:pt idx="39">
                  <c:v>27.6865376335935</c:v>
                </c:pt>
                <c:pt idx="40">
                  <c:v>28.7949822344465</c:v>
                </c:pt>
                <c:pt idx="41">
                  <c:v>30.0198651005164</c:v>
                </c:pt>
                <c:pt idx="42">
                  <c:v>30.7073101463439</c:v>
                </c:pt>
                <c:pt idx="43">
                  <c:v>31.7443959514844</c:v>
                </c:pt>
                <c:pt idx="44">
                  <c:v>32.7940663477061</c:v>
                </c:pt>
                <c:pt idx="45">
                  <c:v>33.7231431070222</c:v>
                </c:pt>
                <c:pt idx="46">
                  <c:v>34.8996305334383</c:v>
                </c:pt>
                <c:pt idx="47">
                  <c:v>35.8202770118022</c:v>
                </c:pt>
                <c:pt idx="48">
                  <c:v>36.8505725259591</c:v>
                </c:pt>
                <c:pt idx="49">
                  <c:v>38.0900564121859</c:v>
                </c:pt>
                <c:pt idx="50">
                  <c:v>39.1047302797543</c:v>
                </c:pt>
                <c:pt idx="51">
                  <c:v>39.7116833896164</c:v>
                </c:pt>
                <c:pt idx="52">
                  <c:v>40.9425745819849</c:v>
                </c:pt>
                <c:pt idx="53">
                  <c:v>41.9492025449408</c:v>
                </c:pt>
                <c:pt idx="54">
                  <c:v>43.4486405389232</c:v>
                </c:pt>
                <c:pt idx="55">
                  <c:v>44.6318025798274</c:v>
                </c:pt>
                <c:pt idx="56">
                  <c:v>46.0173053351502</c:v>
                </c:pt>
                <c:pt idx="57">
                  <c:v>47.8660198984043</c:v>
                </c:pt>
                <c:pt idx="58">
                  <c:v>48.5816972409987</c:v>
                </c:pt>
                <c:pt idx="59">
                  <c:v>49.8180153562584</c:v>
                </c:pt>
                <c:pt idx="60">
                  <c:v>50.9858778127522</c:v>
                </c:pt>
                <c:pt idx="61">
                  <c:v>51.9901744406584</c:v>
                </c:pt>
                <c:pt idx="62">
                  <c:v>52.8973539411747</c:v>
                </c:pt>
                <c:pt idx="63">
                  <c:v>53.8286184714212</c:v>
                </c:pt>
                <c:pt idx="64">
                  <c:v>55.1249874622898</c:v>
                </c:pt>
                <c:pt idx="65">
                  <c:v>56.2940504964181</c:v>
                </c:pt>
                <c:pt idx="66">
                  <c:v>56.9923399089613</c:v>
                </c:pt>
                <c:pt idx="67">
                  <c:v>57.6372164590565</c:v>
                </c:pt>
                <c:pt idx="68">
                  <c:v>58.3585121136346</c:v>
                </c:pt>
                <c:pt idx="69">
                  <c:v>58.9775288256859</c:v>
                </c:pt>
                <c:pt idx="70">
                  <c:v>59.7109354196534</c:v>
                </c:pt>
                <c:pt idx="71">
                  <c:v>60.5817753085532</c:v>
                </c:pt>
                <c:pt idx="72">
                  <c:v>61.0145220565112</c:v>
                </c:pt>
                <c:pt idx="73">
                  <c:v>61.8562208891297</c:v>
                </c:pt>
                <c:pt idx="74">
                  <c:v>62.8429761263342</c:v>
                </c:pt>
                <c:pt idx="75">
                  <c:v>63.3687325990236</c:v>
                </c:pt>
                <c:pt idx="76">
                  <c:v>64.3056981782601</c:v>
                </c:pt>
                <c:pt idx="77">
                  <c:v>64.7618159258453</c:v>
                </c:pt>
                <c:pt idx="78">
                  <c:v>64.9209052795003</c:v>
                </c:pt>
                <c:pt idx="79">
                  <c:v>65.2284407831004</c:v>
                </c:pt>
                <c:pt idx="80">
                  <c:v>65.3602859313087</c:v>
                </c:pt>
                <c:pt idx="81">
                  <c:v>65.2426058179361</c:v>
                </c:pt>
                <c:pt idx="82">
                  <c:v>65.6258831598854</c:v>
                </c:pt>
                <c:pt idx="83">
                  <c:v>66.3913713757117</c:v>
                </c:pt>
                <c:pt idx="84">
                  <c:v>66.8273276187682</c:v>
                </c:pt>
                <c:pt idx="85">
                  <c:v>66.9749168511952</c:v>
                </c:pt>
                <c:pt idx="86">
                  <c:v>67.077625589598</c:v>
                </c:pt>
                <c:pt idx="87">
                  <c:v>67.0369529801453</c:v>
                </c:pt>
                <c:pt idx="88">
                  <c:v>67.226890722826</c:v>
                </c:pt>
                <c:pt idx="89">
                  <c:v>66.9195801968821</c:v>
                </c:pt>
                <c:pt idx="90">
                  <c:v>67.412095632116</c:v>
                </c:pt>
                <c:pt idx="91">
                  <c:v>67.4870631912416</c:v>
                </c:pt>
                <c:pt idx="92">
                  <c:v>67.4884184816028</c:v>
                </c:pt>
                <c:pt idx="93">
                  <c:v>67.9592330785286</c:v>
                </c:pt>
                <c:pt idx="94">
                  <c:v>67.64604018658</c:v>
                </c:pt>
                <c:pt idx="95">
                  <c:v>67.4819019618106</c:v>
                </c:pt>
                <c:pt idx="96">
                  <c:v>67.5725145139266</c:v>
                </c:pt>
                <c:pt idx="97">
                  <c:v>67.7153422735098</c:v>
                </c:pt>
                <c:pt idx="98">
                  <c:v>67.9232263395411</c:v>
                </c:pt>
                <c:pt idx="99">
                  <c:v>68.5876542672404</c:v>
                </c:pt>
                <c:pt idx="100">
                  <c:v>68.7501070762702</c:v>
                </c:pt>
                <c:pt idx="101">
                  <c:v>68.6717412842014</c:v>
                </c:pt>
                <c:pt idx="102">
                  <c:v>68.4120907515327</c:v>
                </c:pt>
                <c:pt idx="103">
                  <c:v>68.4459805994365</c:v>
                </c:pt>
                <c:pt idx="104">
                  <c:v>69.0353193526342</c:v>
                </c:pt>
                <c:pt idx="105">
                  <c:v>69.3851407891732</c:v>
                </c:pt>
                <c:pt idx="106">
                  <c:v>69.6060364463862</c:v>
                </c:pt>
                <c:pt idx="107">
                  <c:v>69.8958561624901</c:v>
                </c:pt>
                <c:pt idx="108">
                  <c:v>70.5455312626871</c:v>
                </c:pt>
                <c:pt idx="109">
                  <c:v>70.8563469454818</c:v>
                </c:pt>
                <c:pt idx="110">
                  <c:v>71.4046027607062</c:v>
                </c:pt>
                <c:pt idx="111">
                  <c:v>71.4986428627261</c:v>
                </c:pt>
                <c:pt idx="112">
                  <c:v>71.4914740168637</c:v>
                </c:pt>
                <c:pt idx="113">
                  <c:v>71.6854607491447</c:v>
                </c:pt>
                <c:pt idx="114">
                  <c:v>71.8087894881133</c:v>
                </c:pt>
                <c:pt idx="115">
                  <c:v>72.0913067304212</c:v>
                </c:pt>
                <c:pt idx="116">
                  <c:v>72.3256255353698</c:v>
                </c:pt>
                <c:pt idx="117">
                  <c:v>72.4896048025995</c:v>
                </c:pt>
                <c:pt idx="118">
                  <c:v>72.5697226148902</c:v>
                </c:pt>
                <c:pt idx="119">
                  <c:v>72.9713592555316</c:v>
                </c:pt>
                <c:pt idx="120">
                  <c:v>73.1396867920003</c:v>
                </c:pt>
                <c:pt idx="121">
                  <c:v>72.6058057240376</c:v>
                </c:pt>
                <c:pt idx="122">
                  <c:v>72.7707577965888</c:v>
                </c:pt>
                <c:pt idx="123">
                  <c:v>72.9649451586091</c:v>
                </c:pt>
                <c:pt idx="124">
                  <c:v>73.0708816184442</c:v>
                </c:pt>
                <c:pt idx="125">
                  <c:v>73.2072548611098</c:v>
                </c:pt>
                <c:pt idx="126">
                  <c:v>73.4920981988961</c:v>
                </c:pt>
                <c:pt idx="127">
                  <c:v>73.6213525704887</c:v>
                </c:pt>
                <c:pt idx="128">
                  <c:v>73.2227399593468</c:v>
                </c:pt>
                <c:pt idx="129">
                  <c:v>73.219668432746</c:v>
                </c:pt>
                <c:pt idx="130">
                  <c:v>73.1569506401735</c:v>
                </c:pt>
                <c:pt idx="131">
                  <c:v>72.9242348864295</c:v>
                </c:pt>
                <c:pt idx="132">
                  <c:v>73.1011533315115</c:v>
                </c:pt>
                <c:pt idx="133">
                  <c:v>73.3771153065426</c:v>
                </c:pt>
                <c:pt idx="134">
                  <c:v>73.2758276866911</c:v>
                </c:pt>
                <c:pt idx="135">
                  <c:v>72.7290044343069</c:v>
                </c:pt>
                <c:pt idx="136">
                  <c:v>73.1950556724214</c:v>
                </c:pt>
                <c:pt idx="137">
                  <c:v>73.2821343323102</c:v>
                </c:pt>
                <c:pt idx="138">
                  <c:v>72.3684361028326</c:v>
                </c:pt>
                <c:pt idx="139">
                  <c:v>72.1060366103799</c:v>
                </c:pt>
                <c:pt idx="140">
                  <c:v>71.8983281868774</c:v>
                </c:pt>
                <c:pt idx="141">
                  <c:v>71.9397622156883</c:v>
                </c:pt>
                <c:pt idx="142">
                  <c:v>72.1777555593396</c:v>
                </c:pt>
                <c:pt idx="143">
                  <c:v>72.0434634088245</c:v>
                </c:pt>
                <c:pt idx="144">
                  <c:v>71.8881934849887</c:v>
                </c:pt>
                <c:pt idx="145">
                  <c:v>71.6353080282086</c:v>
                </c:pt>
                <c:pt idx="146">
                  <c:v>71.2104148180728</c:v>
                </c:pt>
                <c:pt idx="147">
                  <c:v>71.2142040079643</c:v>
                </c:pt>
                <c:pt idx="148">
                  <c:v>71.0672498115251</c:v>
                </c:pt>
                <c:pt idx="149">
                  <c:v>71.4900216405948</c:v>
                </c:pt>
                <c:pt idx="150">
                  <c:v>71.5225253819384</c:v>
                </c:pt>
                <c:pt idx="151">
                  <c:v>70.9004119521105</c:v>
                </c:pt>
                <c:pt idx="152">
                  <c:v>71.1350769492414</c:v>
                </c:pt>
                <c:pt idx="153">
                  <c:v>71.5768702471003</c:v>
                </c:pt>
                <c:pt idx="154">
                  <c:v>71.6764883663565</c:v>
                </c:pt>
                <c:pt idx="155">
                  <c:v>71.4899225857831</c:v>
                </c:pt>
                <c:pt idx="156">
                  <c:v>71.8908992549601</c:v>
                </c:pt>
                <c:pt idx="157">
                  <c:v>72.5446834334972</c:v>
                </c:pt>
                <c:pt idx="158">
                  <c:v>72.2189941166797</c:v>
                </c:pt>
                <c:pt idx="159">
                  <c:v>72.6807075436027</c:v>
                </c:pt>
                <c:pt idx="160">
                  <c:v>73.0227543002967</c:v>
                </c:pt>
                <c:pt idx="161">
                  <c:v>72.5084304252513</c:v>
                </c:pt>
                <c:pt idx="162">
                  <c:v>72.9506030169455</c:v>
                </c:pt>
                <c:pt idx="163">
                  <c:v>72.9299592052784</c:v>
                </c:pt>
                <c:pt idx="164">
                  <c:v>72.8126041707806</c:v>
                </c:pt>
                <c:pt idx="165">
                  <c:v>73.209083929501</c:v>
                </c:pt>
                <c:pt idx="166">
                  <c:v>73.1869313684702</c:v>
                </c:pt>
                <c:pt idx="167">
                  <c:v>73.2236771120421</c:v>
                </c:pt>
                <c:pt idx="168">
                  <c:v>73.2049894003489</c:v>
                </c:pt>
                <c:pt idx="169">
                  <c:v>73.5114166866188</c:v>
                </c:pt>
                <c:pt idx="170">
                  <c:v>73.9292414543219</c:v>
                </c:pt>
                <c:pt idx="171">
                  <c:v>73.4166056941718</c:v>
                </c:pt>
                <c:pt idx="172">
                  <c:v>73.1654540674048</c:v>
                </c:pt>
                <c:pt idx="173">
                  <c:v>73.3933317097256</c:v>
                </c:pt>
                <c:pt idx="174">
                  <c:v>73.499102264989</c:v>
                </c:pt>
                <c:pt idx="175">
                  <c:v>73.7825990750688</c:v>
                </c:pt>
                <c:pt idx="176">
                  <c:v>74.0061325286818</c:v>
                </c:pt>
                <c:pt idx="177">
                  <c:v>73.824920642951</c:v>
                </c:pt>
                <c:pt idx="178">
                  <c:v>73.6358714671177</c:v>
                </c:pt>
                <c:pt idx="179">
                  <c:v>73.6603616315702</c:v>
                </c:pt>
                <c:pt idx="180">
                  <c:v>73.4993965892038</c:v>
                </c:pt>
                <c:pt idx="181">
                  <c:v>73.3728885349595</c:v>
                </c:pt>
                <c:pt idx="182">
                  <c:v>73.5832071958479</c:v>
                </c:pt>
                <c:pt idx="183">
                  <c:v>73.3212401989782</c:v>
                </c:pt>
                <c:pt idx="184">
                  <c:v>73.4853509532042</c:v>
                </c:pt>
                <c:pt idx="185">
                  <c:v>73.6420676583535</c:v>
                </c:pt>
                <c:pt idx="186">
                  <c:v>73.5873043287913</c:v>
                </c:pt>
                <c:pt idx="187">
                  <c:v>73.4807043143659</c:v>
                </c:pt>
                <c:pt idx="188">
                  <c:v>72.9895287284084</c:v>
                </c:pt>
                <c:pt idx="189">
                  <c:v>72.338360927791</c:v>
                </c:pt>
                <c:pt idx="190">
                  <c:v>72.1205028558389</c:v>
                </c:pt>
                <c:pt idx="191">
                  <c:v>72.2114657574712</c:v>
                </c:pt>
                <c:pt idx="192">
                  <c:v>72.2711076909953</c:v>
                </c:pt>
                <c:pt idx="193">
                  <c:v>72.4482308829049</c:v>
                </c:pt>
                <c:pt idx="194">
                  <c:v>72.458005286872</c:v>
                </c:pt>
                <c:pt idx="195">
                  <c:v>72.5765030794105</c:v>
                </c:pt>
                <c:pt idx="196">
                  <c:v>72.6255814552064</c:v>
                </c:pt>
                <c:pt idx="197">
                  <c:v>72.2990986739211</c:v>
                </c:pt>
                <c:pt idx="198">
                  <c:v>72.40815658469</c:v>
                </c:pt>
                <c:pt idx="199">
                  <c:v>72.5520990570773</c:v>
                </c:pt>
                <c:pt idx="200">
                  <c:v>72.6991292054648</c:v>
                </c:pt>
                <c:pt idx="201">
                  <c:v>72.2069114411502</c:v>
                </c:pt>
                <c:pt idx="202">
                  <c:v>72.0279197881725</c:v>
                </c:pt>
                <c:pt idx="203">
                  <c:v>72.3327808641462</c:v>
                </c:pt>
                <c:pt idx="204">
                  <c:v>72.2664032487401</c:v>
                </c:pt>
                <c:pt idx="205">
                  <c:v>72.6270919040369</c:v>
                </c:pt>
                <c:pt idx="206">
                  <c:v>72.3386770789285</c:v>
                </c:pt>
                <c:pt idx="207">
                  <c:v>72.4948469301964</c:v>
                </c:pt>
                <c:pt idx="208">
                  <c:v>73.1268502988946</c:v>
                </c:pt>
                <c:pt idx="209">
                  <c:v>73.5082843263944</c:v>
                </c:pt>
                <c:pt idx="210">
                  <c:v>74.0772884987779</c:v>
                </c:pt>
                <c:pt idx="211">
                  <c:v>74.1071232960879</c:v>
                </c:pt>
                <c:pt idx="212">
                  <c:v>74.31261545443</c:v>
                </c:pt>
                <c:pt idx="213">
                  <c:v>74.0457380903251</c:v>
                </c:pt>
                <c:pt idx="214">
                  <c:v>74.1314375336685</c:v>
                </c:pt>
                <c:pt idx="215">
                  <c:v>74.1849626396975</c:v>
                </c:pt>
                <c:pt idx="216">
                  <c:v>74.0235038258553</c:v>
                </c:pt>
                <c:pt idx="217">
                  <c:v>74.0221856188492</c:v>
                </c:pt>
                <c:pt idx="218">
                  <c:v>74.3897544037973</c:v>
                </c:pt>
                <c:pt idx="219">
                  <c:v>74.8272439998033</c:v>
                </c:pt>
                <c:pt idx="220">
                  <c:v>74.9424954934404</c:v>
                </c:pt>
                <c:pt idx="221">
                  <c:v>74.7600743890236</c:v>
                </c:pt>
                <c:pt idx="222">
                  <c:v>74.6880560903736</c:v>
                </c:pt>
                <c:pt idx="223">
                  <c:v>74.8725619928003</c:v>
                </c:pt>
                <c:pt idx="224">
                  <c:v>74.4805088949619</c:v>
                </c:pt>
                <c:pt idx="225">
                  <c:v>74.773009964313</c:v>
                </c:pt>
                <c:pt idx="226">
                  <c:v>75.1943894386356</c:v>
                </c:pt>
                <c:pt idx="227">
                  <c:v>74.986273119976</c:v>
                </c:pt>
                <c:pt idx="228">
                  <c:v>75.2191027230698</c:v>
                </c:pt>
                <c:pt idx="229">
                  <c:v>74.9567237622008</c:v>
                </c:pt>
                <c:pt idx="230">
                  <c:v>74.5997862824715</c:v>
                </c:pt>
                <c:pt idx="231">
                  <c:v>74.4162994415381</c:v>
                </c:pt>
                <c:pt idx="232">
                  <c:v>74.1852652001227</c:v>
                </c:pt>
                <c:pt idx="233">
                  <c:v>74.6844443338333</c:v>
                </c:pt>
                <c:pt idx="234">
                  <c:v>74.2962879197255</c:v>
                </c:pt>
                <c:pt idx="235">
                  <c:v>74.03620600231</c:v>
                </c:pt>
                <c:pt idx="236">
                  <c:v>74.3503864394601</c:v>
                </c:pt>
                <c:pt idx="237">
                  <c:v>74.2358956629107</c:v>
                </c:pt>
                <c:pt idx="238">
                  <c:v>73.9927398494208</c:v>
                </c:pt>
                <c:pt idx="239">
                  <c:v>73.3557126202485</c:v>
                </c:pt>
                <c:pt idx="240">
                  <c:v>73.3624088744926</c:v>
                </c:pt>
                <c:pt idx="241">
                  <c:v>73.4915567955698</c:v>
                </c:pt>
                <c:pt idx="242">
                  <c:v>73.0082079394571</c:v>
                </c:pt>
                <c:pt idx="243">
                  <c:v>73.4157024974759</c:v>
                </c:pt>
                <c:pt idx="244">
                  <c:v>73.2405728862582</c:v>
                </c:pt>
                <c:pt idx="245">
                  <c:v>73.3323694424541</c:v>
                </c:pt>
                <c:pt idx="246">
                  <c:v>73.2402020323398</c:v>
                </c:pt>
                <c:pt idx="247">
                  <c:v>73.4027224160946</c:v>
                </c:pt>
                <c:pt idx="248">
                  <c:v>73.0700733976985</c:v>
                </c:pt>
                <c:pt idx="249">
                  <c:v>72.6872433719783</c:v>
                </c:pt>
                <c:pt idx="250">
                  <c:v>72.7850600060792</c:v>
                </c:pt>
                <c:pt idx="251">
                  <c:v>72.6615968329296</c:v>
                </c:pt>
                <c:pt idx="252">
                  <c:v>72.8660882581521</c:v>
                </c:pt>
                <c:pt idx="253">
                  <c:v>72.7159018533504</c:v>
                </c:pt>
                <c:pt idx="254">
                  <c:v>73.0657649056742</c:v>
                </c:pt>
                <c:pt idx="255">
                  <c:v>73.5542885911427</c:v>
                </c:pt>
                <c:pt idx="256">
                  <c:v>73.1225525173288</c:v>
                </c:pt>
                <c:pt idx="257">
                  <c:v>73.4584818129116</c:v>
                </c:pt>
                <c:pt idx="258">
                  <c:v>74.0021384001054</c:v>
                </c:pt>
                <c:pt idx="259">
                  <c:v>74.003671983685</c:v>
                </c:pt>
                <c:pt idx="260">
                  <c:v>74.5102995974364</c:v>
                </c:pt>
                <c:pt idx="261">
                  <c:v>74.5307616797595</c:v>
                </c:pt>
                <c:pt idx="262">
                  <c:v>74.37655701782</c:v>
                </c:pt>
                <c:pt idx="263">
                  <c:v>74.7533334795226</c:v>
                </c:pt>
                <c:pt idx="264">
                  <c:v>74.8631109166484</c:v>
                </c:pt>
                <c:pt idx="265">
                  <c:v>74.8308298172942</c:v>
                </c:pt>
                <c:pt idx="266">
                  <c:v>75.0340281814311</c:v>
                </c:pt>
                <c:pt idx="267">
                  <c:v>75.1323073967293</c:v>
                </c:pt>
                <c:pt idx="268">
                  <c:v>75.48939113019</c:v>
                </c:pt>
                <c:pt idx="269">
                  <c:v>75.5343895869645</c:v>
                </c:pt>
                <c:pt idx="270">
                  <c:v>75.6973339908098</c:v>
                </c:pt>
                <c:pt idx="271">
                  <c:v>75.1294667098639</c:v>
                </c:pt>
                <c:pt idx="272">
                  <c:v>75.311899188498</c:v>
                </c:pt>
                <c:pt idx="273">
                  <c:v>75.3835040344056</c:v>
                </c:pt>
                <c:pt idx="274">
                  <c:v>75.0366139258823</c:v>
                </c:pt>
                <c:pt idx="275">
                  <c:v>75.3262924383912</c:v>
                </c:pt>
                <c:pt idx="276">
                  <c:v>75.6868106577551</c:v>
                </c:pt>
                <c:pt idx="277">
                  <c:v>75.9959970469719</c:v>
                </c:pt>
                <c:pt idx="278">
                  <c:v>75.7978334515925</c:v>
                </c:pt>
                <c:pt idx="279">
                  <c:v>75.8862003596443</c:v>
                </c:pt>
                <c:pt idx="280">
                  <c:v>75.8647830628139</c:v>
                </c:pt>
                <c:pt idx="281">
                  <c:v>75.1783906734176</c:v>
                </c:pt>
                <c:pt idx="282">
                  <c:v>75.344333386666</c:v>
                </c:pt>
                <c:pt idx="283">
                  <c:v>75.3853092906028</c:v>
                </c:pt>
                <c:pt idx="284">
                  <c:v>75.067179979157</c:v>
                </c:pt>
                <c:pt idx="285">
                  <c:v>75.1896391235092</c:v>
                </c:pt>
                <c:pt idx="286">
                  <c:v>75.5481936948861</c:v>
                </c:pt>
                <c:pt idx="287">
                  <c:v>75.4166403736323</c:v>
                </c:pt>
                <c:pt idx="288">
                  <c:v>75.0558539656879</c:v>
                </c:pt>
                <c:pt idx="289">
                  <c:v>75.0140184823832</c:v>
                </c:pt>
                <c:pt idx="290">
                  <c:v>74.4360298817525</c:v>
                </c:pt>
                <c:pt idx="291">
                  <c:v>74.6575120149689</c:v>
                </c:pt>
                <c:pt idx="292">
                  <c:v>74.4614242169272</c:v>
                </c:pt>
                <c:pt idx="293">
                  <c:v>74.485222964677</c:v>
                </c:pt>
                <c:pt idx="294">
                  <c:v>74.7355065504288</c:v>
                </c:pt>
                <c:pt idx="295">
                  <c:v>74.5256610550169</c:v>
                </c:pt>
                <c:pt idx="296">
                  <c:v>74.5466102291397</c:v>
                </c:pt>
                <c:pt idx="297">
                  <c:v>74.4573785391604</c:v>
                </c:pt>
                <c:pt idx="298">
                  <c:v>74.2703113331786</c:v>
                </c:pt>
                <c:pt idx="299">
                  <c:v>74.3169022888594</c:v>
                </c:pt>
                <c:pt idx="300">
                  <c:v>74.1777608250904</c:v>
                </c:pt>
                <c:pt idx="301">
                  <c:v>73.8913175880392</c:v>
                </c:pt>
                <c:pt idx="302">
                  <c:v>74.1707872414611</c:v>
                </c:pt>
                <c:pt idx="303">
                  <c:v>74.4174458640761</c:v>
                </c:pt>
                <c:pt idx="304">
                  <c:v>74.4097609427477</c:v>
                </c:pt>
                <c:pt idx="305">
                  <c:v>74.5518911316615</c:v>
                </c:pt>
                <c:pt idx="306">
                  <c:v>74.7644503966119</c:v>
                </c:pt>
                <c:pt idx="307">
                  <c:v>74.7339775357533</c:v>
                </c:pt>
                <c:pt idx="308">
                  <c:v>75.0116331147046</c:v>
                </c:pt>
                <c:pt idx="309">
                  <c:v>75.3425086276031</c:v>
                </c:pt>
                <c:pt idx="310">
                  <c:v>75.7183517997953</c:v>
                </c:pt>
                <c:pt idx="311">
                  <c:v>75.7731175676877</c:v>
                </c:pt>
                <c:pt idx="312">
                  <c:v>75.4440760003711</c:v>
                </c:pt>
                <c:pt idx="313">
                  <c:v>75.8024914881966</c:v>
                </c:pt>
                <c:pt idx="314">
                  <c:v>76.5072093536113</c:v>
                </c:pt>
                <c:pt idx="315">
                  <c:v>76.3594724060922</c:v>
                </c:pt>
                <c:pt idx="316">
                  <c:v>76.0209296413537</c:v>
                </c:pt>
                <c:pt idx="317">
                  <c:v>75.8094756877457</c:v>
                </c:pt>
                <c:pt idx="318">
                  <c:v>75.7711782539389</c:v>
                </c:pt>
                <c:pt idx="319">
                  <c:v>76.587236846807</c:v>
                </c:pt>
                <c:pt idx="320">
                  <c:v>76.5878567434059</c:v>
                </c:pt>
                <c:pt idx="321">
                  <c:v>76.3306331663521</c:v>
                </c:pt>
                <c:pt idx="322">
                  <c:v>76.5876209159598</c:v>
                </c:pt>
                <c:pt idx="323">
                  <c:v>76.5205589714163</c:v>
                </c:pt>
                <c:pt idx="324">
                  <c:v>76.5726865036619</c:v>
                </c:pt>
                <c:pt idx="325">
                  <c:v>77.0674017148706</c:v>
                </c:pt>
                <c:pt idx="326">
                  <c:v>77.0777277146304</c:v>
                </c:pt>
                <c:pt idx="327">
                  <c:v>76.8812923079439</c:v>
                </c:pt>
                <c:pt idx="328">
                  <c:v>76.8945666779133</c:v>
                </c:pt>
                <c:pt idx="329">
                  <c:v>76.674219422592</c:v>
                </c:pt>
                <c:pt idx="330">
                  <c:v>76.7813074089898</c:v>
                </c:pt>
                <c:pt idx="331">
                  <c:v>76.7968090690301</c:v>
                </c:pt>
                <c:pt idx="332">
                  <c:v>76.6854765969327</c:v>
                </c:pt>
                <c:pt idx="333">
                  <c:v>76.4620347624911</c:v>
                </c:pt>
                <c:pt idx="334">
                  <c:v>76.3933245670079</c:v>
                </c:pt>
                <c:pt idx="335">
                  <c:v>76.7923100655518</c:v>
                </c:pt>
                <c:pt idx="336">
                  <c:v>76.3177903417969</c:v>
                </c:pt>
                <c:pt idx="337">
                  <c:v>76.295465273205</c:v>
                </c:pt>
                <c:pt idx="338">
                  <c:v>76.219608232528</c:v>
                </c:pt>
                <c:pt idx="339">
                  <c:v>75.6725216823784</c:v>
                </c:pt>
                <c:pt idx="340">
                  <c:v>75.9028573433346</c:v>
                </c:pt>
                <c:pt idx="341">
                  <c:v>75.696576903901</c:v>
                </c:pt>
                <c:pt idx="342">
                  <c:v>75.6251211067716</c:v>
                </c:pt>
                <c:pt idx="343">
                  <c:v>75.8653854182258</c:v>
                </c:pt>
                <c:pt idx="344">
                  <c:v>75.4021059192551</c:v>
                </c:pt>
                <c:pt idx="345">
                  <c:v>75.0929199263749</c:v>
                </c:pt>
                <c:pt idx="346">
                  <c:v>75.676404276433</c:v>
                </c:pt>
                <c:pt idx="347">
                  <c:v>75.8042904116228</c:v>
                </c:pt>
                <c:pt idx="348">
                  <c:v>75.1689212956893</c:v>
                </c:pt>
                <c:pt idx="349">
                  <c:v>75.3863691956421</c:v>
                </c:pt>
                <c:pt idx="350">
                  <c:v>75.5667055015924</c:v>
                </c:pt>
                <c:pt idx="351">
                  <c:v>75.1408799431651</c:v>
                </c:pt>
                <c:pt idx="352">
                  <c:v>75.0202790322296</c:v>
                </c:pt>
                <c:pt idx="353">
                  <c:v>75.5442748123083</c:v>
                </c:pt>
                <c:pt idx="354">
                  <c:v>75.8218255098297</c:v>
                </c:pt>
                <c:pt idx="355">
                  <c:v>75.8581090930402</c:v>
                </c:pt>
                <c:pt idx="356">
                  <c:v>76.4127287810272</c:v>
                </c:pt>
                <c:pt idx="357">
                  <c:v>76.4554759149616</c:v>
                </c:pt>
                <c:pt idx="358">
                  <c:v>76.3468312576596</c:v>
                </c:pt>
                <c:pt idx="359">
                  <c:v>76.632055834254</c:v>
                </c:pt>
                <c:pt idx="360">
                  <c:v>76.6277261118237</c:v>
                </c:pt>
                <c:pt idx="361">
                  <c:v>76.7622530728919</c:v>
                </c:pt>
                <c:pt idx="362">
                  <c:v>76.6822268814003</c:v>
                </c:pt>
                <c:pt idx="363">
                  <c:v>76.9435233860738</c:v>
                </c:pt>
                <c:pt idx="364">
                  <c:v>77.8148307204892</c:v>
                </c:pt>
                <c:pt idx="365">
                  <c:v>77.6477284966514</c:v>
                </c:pt>
                <c:pt idx="366">
                  <c:v>77.3558556659821</c:v>
                </c:pt>
                <c:pt idx="367">
                  <c:v>77.5457879048945</c:v>
                </c:pt>
                <c:pt idx="368">
                  <c:v>77.7024152370737</c:v>
                </c:pt>
                <c:pt idx="369">
                  <c:v>77.7435607122422</c:v>
                </c:pt>
                <c:pt idx="370">
                  <c:v>77.7908278943902</c:v>
                </c:pt>
                <c:pt idx="371">
                  <c:v>77.9439491205299</c:v>
                </c:pt>
                <c:pt idx="372">
                  <c:v>77.9071222512688</c:v>
                </c:pt>
                <c:pt idx="373">
                  <c:v>77.5368168017654</c:v>
                </c:pt>
                <c:pt idx="374">
                  <c:v>77.7903768196344</c:v>
                </c:pt>
                <c:pt idx="375">
                  <c:v>78.4385725950085</c:v>
                </c:pt>
                <c:pt idx="376">
                  <c:v>78.143134764576</c:v>
                </c:pt>
                <c:pt idx="377">
                  <c:v>78.4130567862038</c:v>
                </c:pt>
                <c:pt idx="378">
                  <c:v>78.2517917048253</c:v>
                </c:pt>
                <c:pt idx="379">
                  <c:v>78.21455462945</c:v>
                </c:pt>
                <c:pt idx="380">
                  <c:v>78.5776536760971</c:v>
                </c:pt>
                <c:pt idx="381">
                  <c:v>77.8228070908786</c:v>
                </c:pt>
                <c:pt idx="382">
                  <c:v>77.7654248046237</c:v>
                </c:pt>
                <c:pt idx="383">
                  <c:v>78.3392955725367</c:v>
                </c:pt>
                <c:pt idx="384">
                  <c:v>77.7825761795121</c:v>
                </c:pt>
                <c:pt idx="385">
                  <c:v>77.6038942750535</c:v>
                </c:pt>
                <c:pt idx="386">
                  <c:v>77.8864389962635</c:v>
                </c:pt>
                <c:pt idx="387">
                  <c:v>77.8938511050893</c:v>
                </c:pt>
                <c:pt idx="388">
                  <c:v>77.8152289507049</c:v>
                </c:pt>
                <c:pt idx="389">
                  <c:v>77.4990535798527</c:v>
                </c:pt>
                <c:pt idx="390">
                  <c:v>77.3356397559784</c:v>
                </c:pt>
                <c:pt idx="391">
                  <c:v>77.1201214721627</c:v>
                </c:pt>
                <c:pt idx="392">
                  <c:v>77.2975562524476</c:v>
                </c:pt>
                <c:pt idx="393">
                  <c:v>77.2907500855318</c:v>
                </c:pt>
                <c:pt idx="394">
                  <c:v>76.6942126898904</c:v>
                </c:pt>
                <c:pt idx="395">
                  <c:v>76.9363476699854</c:v>
                </c:pt>
                <c:pt idx="396">
                  <c:v>76.966192443631</c:v>
                </c:pt>
                <c:pt idx="397">
                  <c:v>77.0430740331776</c:v>
                </c:pt>
                <c:pt idx="398">
                  <c:v>77.1601661816663</c:v>
                </c:pt>
                <c:pt idx="399">
                  <c:v>77.0185095965246</c:v>
                </c:pt>
                <c:pt idx="400">
                  <c:v>76.6010421504071</c:v>
                </c:pt>
                <c:pt idx="401">
                  <c:v>76.3511372605746</c:v>
                </c:pt>
                <c:pt idx="402">
                  <c:v>76.4483171666235</c:v>
                </c:pt>
                <c:pt idx="403">
                  <c:v>76.5240964886928</c:v>
                </c:pt>
                <c:pt idx="404">
                  <c:v>76.8745814308138</c:v>
                </c:pt>
                <c:pt idx="405">
                  <c:v>77.0147441337828</c:v>
                </c:pt>
                <c:pt idx="406">
                  <c:v>77.2943787748444</c:v>
                </c:pt>
                <c:pt idx="407">
                  <c:v>77.5607532526252</c:v>
                </c:pt>
                <c:pt idx="408">
                  <c:v>77.6902908734603</c:v>
                </c:pt>
                <c:pt idx="409">
                  <c:v>77.7479650679926</c:v>
                </c:pt>
                <c:pt idx="410">
                  <c:v>78.0265405721981</c:v>
                </c:pt>
                <c:pt idx="411">
                  <c:v>78.3845012883095</c:v>
                </c:pt>
                <c:pt idx="412">
                  <c:v>78.2942151856615</c:v>
                </c:pt>
                <c:pt idx="413">
                  <c:v>78.2747453153498</c:v>
                </c:pt>
                <c:pt idx="414">
                  <c:v>78.9704389747193</c:v>
                </c:pt>
                <c:pt idx="415">
                  <c:v>78.8377587929815</c:v>
                </c:pt>
                <c:pt idx="416">
                  <c:v>78.5542148657678</c:v>
                </c:pt>
                <c:pt idx="417">
                  <c:v>78.7864356209533</c:v>
                </c:pt>
                <c:pt idx="418">
                  <c:v>78.5314124957229</c:v>
                </c:pt>
                <c:pt idx="419">
                  <c:v>78.88586317256</c:v>
                </c:pt>
                <c:pt idx="420">
                  <c:v>78.9126677238781</c:v>
                </c:pt>
                <c:pt idx="421">
                  <c:v>78.5737167663038</c:v>
                </c:pt>
                <c:pt idx="422">
                  <c:v>78.8807976435942</c:v>
                </c:pt>
                <c:pt idx="423">
                  <c:v>79.0537591857983</c:v>
                </c:pt>
                <c:pt idx="424">
                  <c:v>79.0025819962463</c:v>
                </c:pt>
                <c:pt idx="425">
                  <c:v>79.1989165700413</c:v>
                </c:pt>
                <c:pt idx="426">
                  <c:v>79.264080971635</c:v>
                </c:pt>
                <c:pt idx="427">
                  <c:v>79.2541078179977</c:v>
                </c:pt>
                <c:pt idx="428">
                  <c:v>79.2669146631227</c:v>
                </c:pt>
                <c:pt idx="429">
                  <c:v>79.0496212120267</c:v>
                </c:pt>
                <c:pt idx="430">
                  <c:v>79.1041844037592</c:v>
                </c:pt>
                <c:pt idx="431">
                  <c:v>78.868950619295</c:v>
                </c:pt>
                <c:pt idx="432">
                  <c:v>78.7182013180617</c:v>
                </c:pt>
                <c:pt idx="433">
                  <c:v>78.9932312447311</c:v>
                </c:pt>
                <c:pt idx="434">
                  <c:v>78.9262904051362</c:v>
                </c:pt>
                <c:pt idx="435">
                  <c:v>78.3923986445109</c:v>
                </c:pt>
                <c:pt idx="436">
                  <c:v>78.572013764857</c:v>
                </c:pt>
                <c:pt idx="437">
                  <c:v>78.7552451623184</c:v>
                </c:pt>
                <c:pt idx="438">
                  <c:v>78.3042870563794</c:v>
                </c:pt>
                <c:pt idx="439">
                  <c:v>77.9887153498572</c:v>
                </c:pt>
                <c:pt idx="440">
                  <c:v>77.9841964540462</c:v>
                </c:pt>
                <c:pt idx="441">
                  <c:v>77.5830988395813</c:v>
                </c:pt>
                <c:pt idx="442">
                  <c:v>77.685484853789</c:v>
                </c:pt>
                <c:pt idx="443">
                  <c:v>77.9667102539339</c:v>
                </c:pt>
                <c:pt idx="444">
                  <c:v>77.6421920204989</c:v>
                </c:pt>
                <c:pt idx="445">
                  <c:v>77.6444350735872</c:v>
                </c:pt>
                <c:pt idx="446">
                  <c:v>77.5137355017071</c:v>
                </c:pt>
                <c:pt idx="447">
                  <c:v>77.6733538993278</c:v>
                </c:pt>
                <c:pt idx="448">
                  <c:v>77.6956554027626</c:v>
                </c:pt>
                <c:pt idx="449">
                  <c:v>77.5628064004896</c:v>
                </c:pt>
                <c:pt idx="450">
                  <c:v>77.8687604266705</c:v>
                </c:pt>
                <c:pt idx="451">
                  <c:v>77.4577463311908</c:v>
                </c:pt>
                <c:pt idx="452">
                  <c:v>77.5209875084304</c:v>
                </c:pt>
                <c:pt idx="453">
                  <c:v>77.5022885333847</c:v>
                </c:pt>
                <c:pt idx="454">
                  <c:v>77.6103229943562</c:v>
                </c:pt>
                <c:pt idx="455">
                  <c:v>77.8690499497157</c:v>
                </c:pt>
                <c:pt idx="456">
                  <c:v>78.2690412731259</c:v>
                </c:pt>
                <c:pt idx="457">
                  <c:v>78.7843656264568</c:v>
                </c:pt>
                <c:pt idx="458">
                  <c:v>78.6971010445481</c:v>
                </c:pt>
                <c:pt idx="459">
                  <c:v>78.8681280542025</c:v>
                </c:pt>
                <c:pt idx="460">
                  <c:v>79.2415825898839</c:v>
                </c:pt>
                <c:pt idx="461">
                  <c:v>79.1654585517015</c:v>
                </c:pt>
                <c:pt idx="462">
                  <c:v>79.1714217122333</c:v>
                </c:pt>
                <c:pt idx="463">
                  <c:v>79.2279440301668</c:v>
                </c:pt>
                <c:pt idx="464">
                  <c:v>79.8977950370713</c:v>
                </c:pt>
                <c:pt idx="465">
                  <c:v>79.6726562735144</c:v>
                </c:pt>
                <c:pt idx="466">
                  <c:v>79.8825093470695</c:v>
                </c:pt>
                <c:pt idx="467">
                  <c:v>79.7662099847575</c:v>
                </c:pt>
                <c:pt idx="468">
                  <c:v>79.458840862536</c:v>
                </c:pt>
                <c:pt idx="469">
                  <c:v>79.9205944090826</c:v>
                </c:pt>
                <c:pt idx="470">
                  <c:v>79.7170296308845</c:v>
                </c:pt>
                <c:pt idx="471">
                  <c:v>79.5070801440031</c:v>
                </c:pt>
                <c:pt idx="472">
                  <c:v>79.6200731963425</c:v>
                </c:pt>
                <c:pt idx="473">
                  <c:v>79.5021873342484</c:v>
                </c:pt>
                <c:pt idx="474">
                  <c:v>79.8507692556727</c:v>
                </c:pt>
                <c:pt idx="475">
                  <c:v>80.2459515055766</c:v>
                </c:pt>
                <c:pt idx="476">
                  <c:v>80.3313587707657</c:v>
                </c:pt>
                <c:pt idx="477">
                  <c:v>80.0385103448117</c:v>
                </c:pt>
                <c:pt idx="478">
                  <c:v>80.1414864916002</c:v>
                </c:pt>
                <c:pt idx="479">
                  <c:v>79.9416326688387</c:v>
                </c:pt>
                <c:pt idx="480">
                  <c:v>79.8122108534338</c:v>
                </c:pt>
                <c:pt idx="481">
                  <c:v>79.9059215267037</c:v>
                </c:pt>
                <c:pt idx="482">
                  <c:v>79.8333093678948</c:v>
                </c:pt>
                <c:pt idx="483">
                  <c:v>79.9653357538101</c:v>
                </c:pt>
                <c:pt idx="484">
                  <c:v>79.8713832755934</c:v>
                </c:pt>
                <c:pt idx="485">
                  <c:v>79.7405145313028</c:v>
                </c:pt>
                <c:pt idx="486">
                  <c:v>79.6692954734985</c:v>
                </c:pt>
                <c:pt idx="487">
                  <c:v>79.298296541181</c:v>
                </c:pt>
                <c:pt idx="488">
                  <c:v>79.5063839339629</c:v>
                </c:pt>
                <c:pt idx="489">
                  <c:v>79.19063876062</c:v>
                </c:pt>
                <c:pt idx="490">
                  <c:v>78.812244530362</c:v>
                </c:pt>
                <c:pt idx="491">
                  <c:v>79.2050876650928</c:v>
                </c:pt>
                <c:pt idx="492">
                  <c:v>79.1898839852974</c:v>
                </c:pt>
                <c:pt idx="493">
                  <c:v>79.0169165291941</c:v>
                </c:pt>
                <c:pt idx="494">
                  <c:v>78.8592460098617</c:v>
                </c:pt>
                <c:pt idx="495">
                  <c:v>78.8049274493407</c:v>
                </c:pt>
                <c:pt idx="496">
                  <c:v>78.5843087360794</c:v>
                </c:pt>
                <c:pt idx="497">
                  <c:v>78.7369093913044</c:v>
                </c:pt>
                <c:pt idx="498">
                  <c:v>78.8766055272088</c:v>
                </c:pt>
                <c:pt idx="499">
                  <c:v>78.730282426728</c:v>
                </c:pt>
                <c:pt idx="500">
                  <c:v>78.8295798023151</c:v>
                </c:pt>
                <c:pt idx="501">
                  <c:v>78.441868477893</c:v>
                </c:pt>
                <c:pt idx="502">
                  <c:v>78.3714180615745</c:v>
                </c:pt>
                <c:pt idx="503">
                  <c:v>78.5125561741357</c:v>
                </c:pt>
                <c:pt idx="504">
                  <c:v>78.4938677271659</c:v>
                </c:pt>
                <c:pt idx="505">
                  <c:v>78.5772783308264</c:v>
                </c:pt>
                <c:pt idx="506">
                  <c:v>78.9321797759664</c:v>
                </c:pt>
                <c:pt idx="507">
                  <c:v>79.2268471781002</c:v>
                </c:pt>
                <c:pt idx="508">
                  <c:v>79.4087317140103</c:v>
                </c:pt>
                <c:pt idx="509">
                  <c:v>79.6294979558236</c:v>
                </c:pt>
                <c:pt idx="510">
                  <c:v>80.0369588776443</c:v>
                </c:pt>
                <c:pt idx="511">
                  <c:v>80.136487350116</c:v>
                </c:pt>
                <c:pt idx="512">
                  <c:v>79.7128636120561</c:v>
                </c:pt>
                <c:pt idx="513">
                  <c:v>79.6243927416188</c:v>
                </c:pt>
                <c:pt idx="514">
                  <c:v>80.3474466562151</c:v>
                </c:pt>
                <c:pt idx="515">
                  <c:v>80.2511492046244</c:v>
                </c:pt>
                <c:pt idx="516">
                  <c:v>80.0839263521704</c:v>
                </c:pt>
                <c:pt idx="517">
                  <c:v>80.2405250815588</c:v>
                </c:pt>
                <c:pt idx="518">
                  <c:v>80.3200203972384</c:v>
                </c:pt>
                <c:pt idx="519">
                  <c:v>80.4207176618674</c:v>
                </c:pt>
                <c:pt idx="520">
                  <c:v>80.2741006074225</c:v>
                </c:pt>
                <c:pt idx="521">
                  <c:v>80.2489014460618</c:v>
                </c:pt>
                <c:pt idx="522">
                  <c:v>80.2235880899432</c:v>
                </c:pt>
                <c:pt idx="523">
                  <c:v>80.0255790402418</c:v>
                </c:pt>
                <c:pt idx="524">
                  <c:v>80.3909093258362</c:v>
                </c:pt>
                <c:pt idx="525">
                  <c:v>80.825198143108</c:v>
                </c:pt>
                <c:pt idx="526">
                  <c:v>80.5963875978056</c:v>
                </c:pt>
                <c:pt idx="527">
                  <c:v>80.7654241555</c:v>
                </c:pt>
                <c:pt idx="528">
                  <c:v>80.6683158367177</c:v>
                </c:pt>
                <c:pt idx="529">
                  <c:v>80.3480613219436</c:v>
                </c:pt>
                <c:pt idx="530">
                  <c:v>80.2339436614093</c:v>
                </c:pt>
                <c:pt idx="531">
                  <c:v>80.0289546189312</c:v>
                </c:pt>
                <c:pt idx="532">
                  <c:v>79.9583906219821</c:v>
                </c:pt>
                <c:pt idx="533">
                  <c:v>79.872345202406</c:v>
                </c:pt>
                <c:pt idx="534">
                  <c:v>79.8908228952108</c:v>
                </c:pt>
                <c:pt idx="535">
                  <c:v>80.034730719783</c:v>
                </c:pt>
                <c:pt idx="536">
                  <c:v>79.9283890556184</c:v>
                </c:pt>
                <c:pt idx="537">
                  <c:v>80.0743903261122</c:v>
                </c:pt>
                <c:pt idx="538">
                  <c:v>79.3987657916042</c:v>
                </c:pt>
                <c:pt idx="539">
                  <c:v>79.0904265035047</c:v>
                </c:pt>
                <c:pt idx="540">
                  <c:v>79.1638443413602</c:v>
                </c:pt>
                <c:pt idx="541">
                  <c:v>78.7737627154499</c:v>
                </c:pt>
                <c:pt idx="542">
                  <c:v>78.9703392143571</c:v>
                </c:pt>
                <c:pt idx="543">
                  <c:v>79.000242466756</c:v>
                </c:pt>
                <c:pt idx="544">
                  <c:v>78.8166234607794</c:v>
                </c:pt>
                <c:pt idx="545">
                  <c:v>78.4806686458191</c:v>
                </c:pt>
                <c:pt idx="546">
                  <c:v>78.4317513006263</c:v>
                </c:pt>
                <c:pt idx="547">
                  <c:v>78.5151056441198</c:v>
                </c:pt>
                <c:pt idx="548">
                  <c:v>78.3623030699922</c:v>
                </c:pt>
                <c:pt idx="549">
                  <c:v>78.7272580836682</c:v>
                </c:pt>
                <c:pt idx="550">
                  <c:v>78.7350037421159</c:v>
                </c:pt>
                <c:pt idx="551">
                  <c:v>78.2253154450724</c:v>
                </c:pt>
                <c:pt idx="552">
                  <c:v>78.44825628082</c:v>
                </c:pt>
                <c:pt idx="553">
                  <c:v>78.6145476360667</c:v>
                </c:pt>
                <c:pt idx="554">
                  <c:v>78.5414914675899</c:v>
                </c:pt>
                <c:pt idx="555">
                  <c:v>78.7279375338146</c:v>
                </c:pt>
                <c:pt idx="556">
                  <c:v>78.6052117319199</c:v>
                </c:pt>
                <c:pt idx="557">
                  <c:v>78.9341920401575</c:v>
                </c:pt>
                <c:pt idx="558">
                  <c:v>79.3845359749538</c:v>
                </c:pt>
                <c:pt idx="559">
                  <c:v>79.5256547675298</c:v>
                </c:pt>
                <c:pt idx="560">
                  <c:v>79.564773825289</c:v>
                </c:pt>
                <c:pt idx="561">
                  <c:v>79.5533199909989</c:v>
                </c:pt>
                <c:pt idx="562">
                  <c:v>79.8192951344363</c:v>
                </c:pt>
                <c:pt idx="563">
                  <c:v>79.8901642672477</c:v>
                </c:pt>
                <c:pt idx="564">
                  <c:v>79.8793143036737</c:v>
                </c:pt>
                <c:pt idx="565">
                  <c:v>79.6888035924403</c:v>
                </c:pt>
                <c:pt idx="566">
                  <c:v>79.8550261639035</c:v>
                </c:pt>
                <c:pt idx="567">
                  <c:v>79.9807356216548</c:v>
                </c:pt>
                <c:pt idx="568">
                  <c:v>79.9283105716072</c:v>
                </c:pt>
                <c:pt idx="569">
                  <c:v>80.2219260423444</c:v>
                </c:pt>
                <c:pt idx="570">
                  <c:v>79.9555605848832</c:v>
                </c:pt>
                <c:pt idx="571">
                  <c:v>79.7093162643956</c:v>
                </c:pt>
                <c:pt idx="572">
                  <c:v>79.9407886128247</c:v>
                </c:pt>
                <c:pt idx="573">
                  <c:v>79.6987160757678</c:v>
                </c:pt>
                <c:pt idx="574">
                  <c:v>79.618192366949</c:v>
                </c:pt>
                <c:pt idx="575">
                  <c:v>80.2548558897564</c:v>
                </c:pt>
                <c:pt idx="576">
                  <c:v>80.2299602651055</c:v>
                </c:pt>
                <c:pt idx="577">
                  <c:v>80.2037749736836</c:v>
                </c:pt>
                <c:pt idx="578">
                  <c:v>80.2370807663924</c:v>
                </c:pt>
                <c:pt idx="579">
                  <c:v>79.905376051342</c:v>
                </c:pt>
                <c:pt idx="580">
                  <c:v>79.8345229054144</c:v>
                </c:pt>
                <c:pt idx="581">
                  <c:v>79.1971331701259</c:v>
                </c:pt>
                <c:pt idx="582">
                  <c:v>79.0686261153784</c:v>
                </c:pt>
                <c:pt idx="583">
                  <c:v>79.6150961166444</c:v>
                </c:pt>
                <c:pt idx="584">
                  <c:v>79.6180356185957</c:v>
                </c:pt>
                <c:pt idx="585">
                  <c:v>79.3480850475481</c:v>
                </c:pt>
                <c:pt idx="586">
                  <c:v>79.4353500703194</c:v>
                </c:pt>
                <c:pt idx="587">
                  <c:v>79.2559808181693</c:v>
                </c:pt>
                <c:pt idx="588">
                  <c:v>79.2153697039209</c:v>
                </c:pt>
                <c:pt idx="589">
                  <c:v>78.7819885612513</c:v>
                </c:pt>
                <c:pt idx="590">
                  <c:v>78.5384413025894</c:v>
                </c:pt>
                <c:pt idx="591">
                  <c:v>78.7124054769224</c:v>
                </c:pt>
                <c:pt idx="592">
                  <c:v>78.5006035850522</c:v>
                </c:pt>
                <c:pt idx="593">
                  <c:v>78.4419830114758</c:v>
                </c:pt>
                <c:pt idx="594">
                  <c:v>78.4458119393964</c:v>
                </c:pt>
                <c:pt idx="595">
                  <c:v>78.2980865925412</c:v>
                </c:pt>
                <c:pt idx="596">
                  <c:v>78.0236293661247</c:v>
                </c:pt>
                <c:pt idx="597">
                  <c:v>77.9647966116701</c:v>
                </c:pt>
                <c:pt idx="598">
                  <c:v>77.9986338315495</c:v>
                </c:pt>
                <c:pt idx="599">
                  <c:v>77.9935358285452</c:v>
                </c:pt>
                <c:pt idx="600">
                  <c:v>78.0526625126858</c:v>
                </c:pt>
                <c:pt idx="601">
                  <c:v>77.8363838063634</c:v>
                </c:pt>
                <c:pt idx="602">
                  <c:v>77.8095100341137</c:v>
                </c:pt>
                <c:pt idx="603">
                  <c:v>77.8534619787417</c:v>
                </c:pt>
                <c:pt idx="604">
                  <c:v>78.0355231814917</c:v>
                </c:pt>
                <c:pt idx="605">
                  <c:v>77.9187344555695</c:v>
                </c:pt>
                <c:pt idx="606">
                  <c:v>77.956124351024</c:v>
                </c:pt>
                <c:pt idx="607">
                  <c:v>78.3141146007981</c:v>
                </c:pt>
                <c:pt idx="608">
                  <c:v>78.0568275184111</c:v>
                </c:pt>
                <c:pt idx="609">
                  <c:v>78.6471289340843</c:v>
                </c:pt>
                <c:pt idx="610">
                  <c:v>78.9398326217962</c:v>
                </c:pt>
                <c:pt idx="611">
                  <c:v>78.7368125808495</c:v>
                </c:pt>
                <c:pt idx="612">
                  <c:v>78.9444358818888</c:v>
                </c:pt>
                <c:pt idx="613">
                  <c:v>78.805075128581</c:v>
                </c:pt>
                <c:pt idx="614">
                  <c:v>79.1140916066443</c:v>
                </c:pt>
                <c:pt idx="615">
                  <c:v>78.9492721419964</c:v>
                </c:pt>
                <c:pt idx="616">
                  <c:v>78.5874561757968</c:v>
                </c:pt>
                <c:pt idx="617">
                  <c:v>78.9594445776161</c:v>
                </c:pt>
                <c:pt idx="618">
                  <c:v>79.0975065113204</c:v>
                </c:pt>
                <c:pt idx="619">
                  <c:v>79.1956447663367</c:v>
                </c:pt>
                <c:pt idx="620">
                  <c:v>79.1923063476113</c:v>
                </c:pt>
                <c:pt idx="621">
                  <c:v>79.0020835142349</c:v>
                </c:pt>
                <c:pt idx="622">
                  <c:v>78.9382977174572</c:v>
                </c:pt>
                <c:pt idx="623">
                  <c:v>78.769728141564</c:v>
                </c:pt>
                <c:pt idx="624">
                  <c:v>78.5875981844282</c:v>
                </c:pt>
                <c:pt idx="625">
                  <c:v>79.0386634907219</c:v>
                </c:pt>
                <c:pt idx="626">
                  <c:v>79.081313225745</c:v>
                </c:pt>
                <c:pt idx="627">
                  <c:v>79.3031188185388</c:v>
                </c:pt>
                <c:pt idx="628">
                  <c:v>79.0756035518093</c:v>
                </c:pt>
                <c:pt idx="629">
                  <c:v>79.138573550937</c:v>
                </c:pt>
                <c:pt idx="630">
                  <c:v>78.7822875449114</c:v>
                </c:pt>
                <c:pt idx="631">
                  <c:v>78.5056728578805</c:v>
                </c:pt>
                <c:pt idx="632">
                  <c:v>78.5375787380425</c:v>
                </c:pt>
                <c:pt idx="633">
                  <c:v>78.4983474643275</c:v>
                </c:pt>
                <c:pt idx="634">
                  <c:v>78.7219941407459</c:v>
                </c:pt>
                <c:pt idx="635">
                  <c:v>78.2602199821865</c:v>
                </c:pt>
                <c:pt idx="636">
                  <c:v>78.492101276325</c:v>
                </c:pt>
                <c:pt idx="637">
                  <c:v>78.4985342565939</c:v>
                </c:pt>
                <c:pt idx="638">
                  <c:v>78.0237104952774</c:v>
                </c:pt>
                <c:pt idx="639">
                  <c:v>77.7505496327146</c:v>
                </c:pt>
                <c:pt idx="640">
                  <c:v>77.5048520075458</c:v>
                </c:pt>
                <c:pt idx="641">
                  <c:v>77.4895205856226</c:v>
                </c:pt>
                <c:pt idx="642">
                  <c:v>77.5623810785219</c:v>
                </c:pt>
                <c:pt idx="643">
                  <c:v>77.5466381134143</c:v>
                </c:pt>
                <c:pt idx="644">
                  <c:v>77.3368816205072</c:v>
                </c:pt>
                <c:pt idx="645">
                  <c:v>77.1989801862854</c:v>
                </c:pt>
                <c:pt idx="646">
                  <c:v>77.4100807773599</c:v>
                </c:pt>
                <c:pt idx="647">
                  <c:v>77.3189469179417</c:v>
                </c:pt>
                <c:pt idx="648">
                  <c:v>76.9901851797125</c:v>
                </c:pt>
                <c:pt idx="649">
                  <c:v>76.9240329500643</c:v>
                </c:pt>
                <c:pt idx="650">
                  <c:v>77.013274979752</c:v>
                </c:pt>
                <c:pt idx="651">
                  <c:v>76.8481915716215</c:v>
                </c:pt>
                <c:pt idx="652">
                  <c:v>76.6793367603479</c:v>
                </c:pt>
                <c:pt idx="653">
                  <c:v>77.3130624967821</c:v>
                </c:pt>
                <c:pt idx="654">
                  <c:v>77.2662108532598</c:v>
                </c:pt>
                <c:pt idx="655">
                  <c:v>77.0468003859181</c:v>
                </c:pt>
                <c:pt idx="656">
                  <c:v>77.522648441715</c:v>
                </c:pt>
                <c:pt idx="657">
                  <c:v>77.4087251842616</c:v>
                </c:pt>
                <c:pt idx="658">
                  <c:v>77.5134262711288</c:v>
                </c:pt>
                <c:pt idx="659">
                  <c:v>77.8043709111038</c:v>
                </c:pt>
                <c:pt idx="660">
                  <c:v>77.8777704352644</c:v>
                </c:pt>
                <c:pt idx="661">
                  <c:v>78.1625007772193</c:v>
                </c:pt>
                <c:pt idx="662">
                  <c:v>78.034148598063</c:v>
                </c:pt>
                <c:pt idx="663">
                  <c:v>77.8110701609451</c:v>
                </c:pt>
                <c:pt idx="664">
                  <c:v>78.1932866146634</c:v>
                </c:pt>
                <c:pt idx="665">
                  <c:v>78.3397807917626</c:v>
                </c:pt>
                <c:pt idx="666">
                  <c:v>78.2560572617148</c:v>
                </c:pt>
                <c:pt idx="667">
                  <c:v>78.3740789498039</c:v>
                </c:pt>
                <c:pt idx="668">
                  <c:v>78.1647706579512</c:v>
                </c:pt>
                <c:pt idx="669">
                  <c:v>78.5637223481326</c:v>
                </c:pt>
                <c:pt idx="670">
                  <c:v>78.5223803314277</c:v>
                </c:pt>
                <c:pt idx="671">
                  <c:v>78.3102112827699</c:v>
                </c:pt>
                <c:pt idx="672">
                  <c:v>78.2453627716865</c:v>
                </c:pt>
                <c:pt idx="673">
                  <c:v>77.6590770112466</c:v>
                </c:pt>
                <c:pt idx="674">
                  <c:v>78.0287167697662</c:v>
                </c:pt>
                <c:pt idx="675">
                  <c:v>78.4804357045573</c:v>
                </c:pt>
                <c:pt idx="676">
                  <c:v>78.4751829323566</c:v>
                </c:pt>
                <c:pt idx="677">
                  <c:v>78.4586903639018</c:v>
                </c:pt>
                <c:pt idx="678">
                  <c:v>78.5537788962808</c:v>
                </c:pt>
                <c:pt idx="679">
                  <c:v>78.5360253169853</c:v>
                </c:pt>
                <c:pt idx="680">
                  <c:v>78.2798687024516</c:v>
                </c:pt>
                <c:pt idx="681">
                  <c:v>77.9716480443382</c:v>
                </c:pt>
                <c:pt idx="682">
                  <c:v>77.9568099424266</c:v>
                </c:pt>
                <c:pt idx="683">
                  <c:v>78.0529017972201</c:v>
                </c:pt>
                <c:pt idx="684">
                  <c:v>77.8201297248641</c:v>
                </c:pt>
                <c:pt idx="685">
                  <c:v>77.7034281667057</c:v>
                </c:pt>
                <c:pt idx="686">
                  <c:v>77.9667014634971</c:v>
                </c:pt>
                <c:pt idx="687">
                  <c:v>77.9914085520812</c:v>
                </c:pt>
                <c:pt idx="688">
                  <c:v>77.5115464064246</c:v>
                </c:pt>
                <c:pt idx="689">
                  <c:v>77.4051253841696</c:v>
                </c:pt>
                <c:pt idx="690">
                  <c:v>77.1659656538014</c:v>
                </c:pt>
                <c:pt idx="691">
                  <c:v>76.901500225433</c:v>
                </c:pt>
                <c:pt idx="692">
                  <c:v>77.1475739803401</c:v>
                </c:pt>
                <c:pt idx="693">
                  <c:v>77.0837554149614</c:v>
                </c:pt>
                <c:pt idx="694">
                  <c:v>77.0937019680092</c:v>
                </c:pt>
                <c:pt idx="695">
                  <c:v>77.1310728623367</c:v>
                </c:pt>
                <c:pt idx="696">
                  <c:v>76.9315740037554</c:v>
                </c:pt>
                <c:pt idx="697">
                  <c:v>77.1517851252442</c:v>
                </c:pt>
                <c:pt idx="698">
                  <c:v>76.8376783737277</c:v>
                </c:pt>
                <c:pt idx="699">
                  <c:v>76.8477083170662</c:v>
                </c:pt>
                <c:pt idx="700">
                  <c:v>76.8187172496623</c:v>
                </c:pt>
                <c:pt idx="701">
                  <c:v>76.5481869518719</c:v>
                </c:pt>
                <c:pt idx="702">
                  <c:v>76.765467368328</c:v>
                </c:pt>
                <c:pt idx="703">
                  <c:v>76.8584657893655</c:v>
                </c:pt>
                <c:pt idx="704">
                  <c:v>77.1999312721402</c:v>
                </c:pt>
                <c:pt idx="705">
                  <c:v>76.9936679956155</c:v>
                </c:pt>
                <c:pt idx="706">
                  <c:v>77.1510871703756</c:v>
                </c:pt>
                <c:pt idx="707">
                  <c:v>77.3220374202813</c:v>
                </c:pt>
                <c:pt idx="708">
                  <c:v>77.2209836129689</c:v>
                </c:pt>
                <c:pt idx="709">
                  <c:v>77.7606638034967</c:v>
                </c:pt>
                <c:pt idx="710">
                  <c:v>77.882595770922</c:v>
                </c:pt>
                <c:pt idx="711">
                  <c:v>78.0030323981147</c:v>
                </c:pt>
                <c:pt idx="712">
                  <c:v>78.1138371185147</c:v>
                </c:pt>
                <c:pt idx="713">
                  <c:v>78.3600601675434</c:v>
                </c:pt>
                <c:pt idx="714">
                  <c:v>78.5445987719037</c:v>
                </c:pt>
                <c:pt idx="715">
                  <c:v>78.3731630619447</c:v>
                </c:pt>
                <c:pt idx="716">
                  <c:v>78.4236296167851</c:v>
                </c:pt>
                <c:pt idx="717">
                  <c:v>78.3739520164307</c:v>
                </c:pt>
                <c:pt idx="718">
                  <c:v>78.5293695579868</c:v>
                </c:pt>
                <c:pt idx="719">
                  <c:v>78.471245035824</c:v>
                </c:pt>
                <c:pt idx="720">
                  <c:v>78.6104378501537</c:v>
                </c:pt>
                <c:pt idx="721">
                  <c:v>78.6560508788674</c:v>
                </c:pt>
                <c:pt idx="722">
                  <c:v>78.2460550417967</c:v>
                </c:pt>
                <c:pt idx="723">
                  <c:v>78.3251373686174</c:v>
                </c:pt>
                <c:pt idx="724">
                  <c:v>78.4885304995859</c:v>
                </c:pt>
                <c:pt idx="725">
                  <c:v>78.5448038734856</c:v>
                </c:pt>
                <c:pt idx="726">
                  <c:v>78.6484329258285</c:v>
                </c:pt>
                <c:pt idx="727">
                  <c:v>78.8218341746236</c:v>
                </c:pt>
                <c:pt idx="728">
                  <c:v>78.82404766266</c:v>
                </c:pt>
                <c:pt idx="729">
                  <c:v>78.4705341387501</c:v>
                </c:pt>
                <c:pt idx="730">
                  <c:v>78.7640880963689</c:v>
                </c:pt>
                <c:pt idx="731">
                  <c:v>78.2101631861383</c:v>
                </c:pt>
                <c:pt idx="732">
                  <c:v>77.9353945169306</c:v>
                </c:pt>
                <c:pt idx="733">
                  <c:v>78.2419661047207</c:v>
                </c:pt>
                <c:pt idx="734">
                  <c:v>78.0835376115067</c:v>
                </c:pt>
                <c:pt idx="735">
                  <c:v>78.2921883928422</c:v>
                </c:pt>
                <c:pt idx="736">
                  <c:v>78.2105434472734</c:v>
                </c:pt>
                <c:pt idx="737">
                  <c:v>78.0596452275942</c:v>
                </c:pt>
                <c:pt idx="738">
                  <c:v>77.8975398386409</c:v>
                </c:pt>
                <c:pt idx="739">
                  <c:v>77.5855189812282</c:v>
                </c:pt>
                <c:pt idx="740">
                  <c:v>77.4581577594608</c:v>
                </c:pt>
                <c:pt idx="741">
                  <c:v>77.4215039865233</c:v>
                </c:pt>
                <c:pt idx="742">
                  <c:v>77.6015231372769</c:v>
                </c:pt>
                <c:pt idx="743">
                  <c:v>77.3334397766889</c:v>
                </c:pt>
                <c:pt idx="744">
                  <c:v>77.0629514090184</c:v>
                </c:pt>
                <c:pt idx="745">
                  <c:v>77.4962324138592</c:v>
                </c:pt>
                <c:pt idx="746">
                  <c:v>77.3093276008534</c:v>
                </c:pt>
                <c:pt idx="747">
                  <c:v>77.4280146281347</c:v>
                </c:pt>
                <c:pt idx="748">
                  <c:v>77.2116173958647</c:v>
                </c:pt>
                <c:pt idx="749">
                  <c:v>77.1143186721494</c:v>
                </c:pt>
                <c:pt idx="750">
                  <c:v>77.1499432917395</c:v>
                </c:pt>
                <c:pt idx="751">
                  <c:v>76.8219891929081</c:v>
                </c:pt>
                <c:pt idx="752">
                  <c:v>76.7035440668315</c:v>
                </c:pt>
                <c:pt idx="753">
                  <c:v>77.0792986486252</c:v>
                </c:pt>
                <c:pt idx="754">
                  <c:v>77.3700541201444</c:v>
                </c:pt>
                <c:pt idx="755">
                  <c:v>77.3510960449237</c:v>
                </c:pt>
                <c:pt idx="756">
                  <c:v>77.7469295357868</c:v>
                </c:pt>
                <c:pt idx="757">
                  <c:v>77.991630405543</c:v>
                </c:pt>
                <c:pt idx="758">
                  <c:v>77.9829836198995</c:v>
                </c:pt>
                <c:pt idx="759">
                  <c:v>78.0456050985342</c:v>
                </c:pt>
                <c:pt idx="760">
                  <c:v>78.3678163727271</c:v>
                </c:pt>
                <c:pt idx="761">
                  <c:v>78.663866755679</c:v>
                </c:pt>
                <c:pt idx="762">
                  <c:v>78.6063535460295</c:v>
                </c:pt>
                <c:pt idx="763">
                  <c:v>78.628631223821</c:v>
                </c:pt>
                <c:pt idx="764">
                  <c:v>79.2294651878276</c:v>
                </c:pt>
                <c:pt idx="765">
                  <c:v>79.1494152965978</c:v>
                </c:pt>
                <c:pt idx="766">
                  <c:v>78.8503526552077</c:v>
                </c:pt>
                <c:pt idx="767">
                  <c:v>79.0558523912398</c:v>
                </c:pt>
                <c:pt idx="768">
                  <c:v>79.3119278624979</c:v>
                </c:pt>
                <c:pt idx="769">
                  <c:v>79.3534078385157</c:v>
                </c:pt>
                <c:pt idx="770">
                  <c:v>79.3118313944891</c:v>
                </c:pt>
                <c:pt idx="771">
                  <c:v>79.3341727670793</c:v>
                </c:pt>
                <c:pt idx="772">
                  <c:v>79.2218573673178</c:v>
                </c:pt>
                <c:pt idx="773">
                  <c:v>79.174230405075</c:v>
                </c:pt>
                <c:pt idx="774">
                  <c:v>79.0939698208742</c:v>
                </c:pt>
                <c:pt idx="775">
                  <c:v>79.3840581571737</c:v>
                </c:pt>
                <c:pt idx="776">
                  <c:v>79.4440045934522</c:v>
                </c:pt>
                <c:pt idx="777">
                  <c:v>79.4450939602382</c:v>
                </c:pt>
                <c:pt idx="778">
                  <c:v>79.7290612922514</c:v>
                </c:pt>
                <c:pt idx="779">
                  <c:v>79.7565407004676</c:v>
                </c:pt>
                <c:pt idx="780">
                  <c:v>79.463839199656</c:v>
                </c:pt>
                <c:pt idx="781">
                  <c:v>79.4297150309726</c:v>
                </c:pt>
                <c:pt idx="782">
                  <c:v>79.2589328985485</c:v>
                </c:pt>
                <c:pt idx="783">
                  <c:v>79.2760668361822</c:v>
                </c:pt>
                <c:pt idx="784">
                  <c:v>79.0111194719658</c:v>
                </c:pt>
                <c:pt idx="785">
                  <c:v>79.2920494234121</c:v>
                </c:pt>
                <c:pt idx="786">
                  <c:v>79.5002294653415</c:v>
                </c:pt>
                <c:pt idx="787">
                  <c:v>79.0005621829474</c:v>
                </c:pt>
                <c:pt idx="788">
                  <c:v>79.1652391146862</c:v>
                </c:pt>
                <c:pt idx="789">
                  <c:v>78.8004650009397</c:v>
                </c:pt>
                <c:pt idx="790">
                  <c:v>78.4236185341275</c:v>
                </c:pt>
                <c:pt idx="791">
                  <c:v>78.7836812865033</c:v>
                </c:pt>
                <c:pt idx="792">
                  <c:v>78.7548383706786</c:v>
                </c:pt>
                <c:pt idx="793">
                  <c:v>78.4449951832448</c:v>
                </c:pt>
                <c:pt idx="794">
                  <c:v>78.5647626298315</c:v>
                </c:pt>
                <c:pt idx="795">
                  <c:v>78.4173757433343</c:v>
                </c:pt>
                <c:pt idx="796">
                  <c:v>78.3594350884191</c:v>
                </c:pt>
                <c:pt idx="797">
                  <c:v>78.67461174038</c:v>
                </c:pt>
                <c:pt idx="798">
                  <c:v>78.5410649526177</c:v>
                </c:pt>
                <c:pt idx="799">
                  <c:v>78.7275643977217</c:v>
                </c:pt>
                <c:pt idx="800">
                  <c:v>78.5220340559768</c:v>
                </c:pt>
                <c:pt idx="801">
                  <c:v>78.114775013614</c:v>
                </c:pt>
                <c:pt idx="802">
                  <c:v>78.2045460222699</c:v>
                </c:pt>
                <c:pt idx="803">
                  <c:v>78.5588345665865</c:v>
                </c:pt>
                <c:pt idx="804">
                  <c:v>78.9220950003418</c:v>
                </c:pt>
                <c:pt idx="805">
                  <c:v>78.9631526123881</c:v>
                </c:pt>
                <c:pt idx="806">
                  <c:v>79.1564920896402</c:v>
                </c:pt>
                <c:pt idx="807">
                  <c:v>79.1492758647627</c:v>
                </c:pt>
                <c:pt idx="808">
                  <c:v>79.3910694085163</c:v>
                </c:pt>
                <c:pt idx="809">
                  <c:v>79.5368023088599</c:v>
                </c:pt>
                <c:pt idx="810">
                  <c:v>79.6510215304474</c:v>
                </c:pt>
                <c:pt idx="811">
                  <c:v>79.7979007290275</c:v>
                </c:pt>
                <c:pt idx="812">
                  <c:v>79.8898456182466</c:v>
                </c:pt>
                <c:pt idx="813">
                  <c:v>80.0504931314622</c:v>
                </c:pt>
                <c:pt idx="814">
                  <c:v>80.3552095812551</c:v>
                </c:pt>
                <c:pt idx="815">
                  <c:v>80.4655569377079</c:v>
                </c:pt>
                <c:pt idx="816">
                  <c:v>80.3229323690027</c:v>
                </c:pt>
                <c:pt idx="817">
                  <c:v>80.1865611490945</c:v>
                </c:pt>
                <c:pt idx="818">
                  <c:v>80.2894465146305</c:v>
                </c:pt>
                <c:pt idx="819">
                  <c:v>80.3113804376198</c:v>
                </c:pt>
                <c:pt idx="820">
                  <c:v>80.3970565625869</c:v>
                </c:pt>
                <c:pt idx="821">
                  <c:v>80.6309354656978</c:v>
                </c:pt>
                <c:pt idx="822">
                  <c:v>80.4971988031296</c:v>
                </c:pt>
                <c:pt idx="823">
                  <c:v>80.2942765261486</c:v>
                </c:pt>
                <c:pt idx="824">
                  <c:v>80.6109086548728</c:v>
                </c:pt>
                <c:pt idx="825">
                  <c:v>80.9075792087248</c:v>
                </c:pt>
                <c:pt idx="826">
                  <c:v>80.7032698845461</c:v>
                </c:pt>
                <c:pt idx="827">
                  <c:v>80.976308111026</c:v>
                </c:pt>
                <c:pt idx="828">
                  <c:v>80.852107175156</c:v>
                </c:pt>
                <c:pt idx="829">
                  <c:v>80.6728598590364</c:v>
                </c:pt>
                <c:pt idx="830">
                  <c:v>80.8621621208378</c:v>
                </c:pt>
                <c:pt idx="831">
                  <c:v>80.9040372136021</c:v>
                </c:pt>
                <c:pt idx="832">
                  <c:v>80.5974830998842</c:v>
                </c:pt>
                <c:pt idx="833">
                  <c:v>80.3844401955438</c:v>
                </c:pt>
                <c:pt idx="834">
                  <c:v>80.4954324355519</c:v>
                </c:pt>
                <c:pt idx="835">
                  <c:v>80.6242634192961</c:v>
                </c:pt>
                <c:pt idx="836">
                  <c:v>80.7066845692856</c:v>
                </c:pt>
                <c:pt idx="837">
                  <c:v>80.3652950730084</c:v>
                </c:pt>
                <c:pt idx="838">
                  <c:v>80.5261547643965</c:v>
                </c:pt>
                <c:pt idx="839">
                  <c:v>80.2995511153128</c:v>
                </c:pt>
                <c:pt idx="840">
                  <c:v>79.9629442552191</c:v>
                </c:pt>
                <c:pt idx="841">
                  <c:v>80.3717303250649</c:v>
                </c:pt>
                <c:pt idx="842">
                  <c:v>80.0016526795701</c:v>
                </c:pt>
                <c:pt idx="843">
                  <c:v>80.0640131348391</c:v>
                </c:pt>
                <c:pt idx="844">
                  <c:v>80.1693817033477</c:v>
                </c:pt>
                <c:pt idx="845">
                  <c:v>79.7936478740018</c:v>
                </c:pt>
                <c:pt idx="846">
                  <c:v>79.900195154281</c:v>
                </c:pt>
                <c:pt idx="847">
                  <c:v>80.0429820777869</c:v>
                </c:pt>
                <c:pt idx="848">
                  <c:v>79.7841063834585</c:v>
                </c:pt>
                <c:pt idx="849">
                  <c:v>80.1151175476099</c:v>
                </c:pt>
                <c:pt idx="850">
                  <c:v>79.8473293264795</c:v>
                </c:pt>
                <c:pt idx="851">
                  <c:v>79.4301647363192</c:v>
                </c:pt>
                <c:pt idx="852">
                  <c:v>79.6469552395493</c:v>
                </c:pt>
                <c:pt idx="853">
                  <c:v>79.9177258940522</c:v>
                </c:pt>
                <c:pt idx="854">
                  <c:v>80.1346789036818</c:v>
                </c:pt>
                <c:pt idx="855">
                  <c:v>80.057536272844</c:v>
                </c:pt>
                <c:pt idx="856">
                  <c:v>80.4640622895771</c:v>
                </c:pt>
                <c:pt idx="857">
                  <c:v>80.4847260215637</c:v>
                </c:pt>
                <c:pt idx="858">
                  <c:v>80.4198033139007</c:v>
                </c:pt>
                <c:pt idx="859">
                  <c:v>80.8449555185655</c:v>
                </c:pt>
                <c:pt idx="860">
                  <c:v>80.654926120619</c:v>
                </c:pt>
                <c:pt idx="861">
                  <c:v>80.8377271897726</c:v>
                </c:pt>
                <c:pt idx="862">
                  <c:v>81.1025115037641</c:v>
                </c:pt>
                <c:pt idx="863">
                  <c:v>81.1667691336195</c:v>
                </c:pt>
                <c:pt idx="864">
                  <c:v>81.3769765290723</c:v>
                </c:pt>
                <c:pt idx="865">
                  <c:v>81.2830505743769</c:v>
                </c:pt>
                <c:pt idx="866">
                  <c:v>81.3195731959479</c:v>
                </c:pt>
                <c:pt idx="867">
                  <c:v>81.4257885568731</c:v>
                </c:pt>
                <c:pt idx="868">
                  <c:v>81.3142868083163</c:v>
                </c:pt>
                <c:pt idx="869">
                  <c:v>81.4572487165864</c:v>
                </c:pt>
                <c:pt idx="870">
                  <c:v>81.5358453047845</c:v>
                </c:pt>
                <c:pt idx="871">
                  <c:v>81.5834665171969</c:v>
                </c:pt>
                <c:pt idx="872">
                  <c:v>81.505032987148</c:v>
                </c:pt>
                <c:pt idx="873">
                  <c:v>81.4405170051496</c:v>
                </c:pt>
                <c:pt idx="874">
                  <c:v>81.3773227704359</c:v>
                </c:pt>
                <c:pt idx="875">
                  <c:v>81.5787613707415</c:v>
                </c:pt>
                <c:pt idx="876">
                  <c:v>81.7119675898536</c:v>
                </c:pt>
                <c:pt idx="877">
                  <c:v>81.5119032048773</c:v>
                </c:pt>
                <c:pt idx="878">
                  <c:v>81.4083770750716</c:v>
                </c:pt>
                <c:pt idx="879">
                  <c:v>81.5036275648473</c:v>
                </c:pt>
                <c:pt idx="880">
                  <c:v>81.5546623216818</c:v>
                </c:pt>
                <c:pt idx="881">
                  <c:v>81.2790261755021</c:v>
                </c:pt>
                <c:pt idx="882">
                  <c:v>81.2994633464887</c:v>
                </c:pt>
                <c:pt idx="883">
                  <c:v>81.3780353877915</c:v>
                </c:pt>
                <c:pt idx="884">
                  <c:v>81.2270081049153</c:v>
                </c:pt>
                <c:pt idx="885">
                  <c:v>81.1657162759254</c:v>
                </c:pt>
                <c:pt idx="886">
                  <c:v>81.3654516303801</c:v>
                </c:pt>
                <c:pt idx="887">
                  <c:v>81.1761866648197</c:v>
                </c:pt>
                <c:pt idx="888">
                  <c:v>81.0096508982699</c:v>
                </c:pt>
                <c:pt idx="889">
                  <c:v>80.7090717995139</c:v>
                </c:pt>
                <c:pt idx="890">
                  <c:v>80.7843620731113</c:v>
                </c:pt>
                <c:pt idx="891">
                  <c:v>80.6999688214023</c:v>
                </c:pt>
                <c:pt idx="892">
                  <c:v>80.8573502134844</c:v>
                </c:pt>
                <c:pt idx="893">
                  <c:v>80.7158750513406</c:v>
                </c:pt>
                <c:pt idx="894">
                  <c:v>80.1927291132612</c:v>
                </c:pt>
                <c:pt idx="895">
                  <c:v>80.3375522265676</c:v>
                </c:pt>
                <c:pt idx="896">
                  <c:v>80.3810406463592</c:v>
                </c:pt>
                <c:pt idx="897">
                  <c:v>80.4747753057057</c:v>
                </c:pt>
                <c:pt idx="898">
                  <c:v>80.4868301284296</c:v>
                </c:pt>
                <c:pt idx="899">
                  <c:v>80.4285451026825</c:v>
                </c:pt>
                <c:pt idx="900">
                  <c:v>80.4080951066549</c:v>
                </c:pt>
                <c:pt idx="901">
                  <c:v>80.0251268152969</c:v>
                </c:pt>
                <c:pt idx="902">
                  <c:v>80.2090182333039</c:v>
                </c:pt>
                <c:pt idx="903">
                  <c:v>80.214012777396</c:v>
                </c:pt>
                <c:pt idx="904">
                  <c:v>80.3604768866257</c:v>
                </c:pt>
                <c:pt idx="905">
                  <c:v>80.3610829307781</c:v>
                </c:pt>
                <c:pt idx="906">
                  <c:v>80.7519192390457</c:v>
                </c:pt>
                <c:pt idx="907">
                  <c:v>81.0486408584738</c:v>
                </c:pt>
                <c:pt idx="908">
                  <c:v>80.9735663229108</c:v>
                </c:pt>
                <c:pt idx="909">
                  <c:v>81.361349106295</c:v>
                </c:pt>
                <c:pt idx="910">
                  <c:v>81.4341141073563</c:v>
                </c:pt>
                <c:pt idx="911">
                  <c:v>81.4401795236668</c:v>
                </c:pt>
                <c:pt idx="912">
                  <c:v>81.3968195772096</c:v>
                </c:pt>
                <c:pt idx="913">
                  <c:v>81.5715582926587</c:v>
                </c:pt>
                <c:pt idx="914">
                  <c:v>81.9314753764497</c:v>
                </c:pt>
                <c:pt idx="915">
                  <c:v>82.0146414290931</c:v>
                </c:pt>
                <c:pt idx="916">
                  <c:v>81.8964467031454</c:v>
                </c:pt>
                <c:pt idx="917">
                  <c:v>81.8216000794555</c:v>
                </c:pt>
                <c:pt idx="918">
                  <c:v>81.7824058026973</c:v>
                </c:pt>
                <c:pt idx="919">
                  <c:v>81.7630654289215</c:v>
                </c:pt>
                <c:pt idx="920">
                  <c:v>81.8680108264307</c:v>
                </c:pt>
                <c:pt idx="921">
                  <c:v>81.8064041282063</c:v>
                </c:pt>
                <c:pt idx="922">
                  <c:v>81.7791388307794</c:v>
                </c:pt>
                <c:pt idx="923">
                  <c:v>82.0202967113855</c:v>
                </c:pt>
                <c:pt idx="924">
                  <c:v>81.9203203458098</c:v>
                </c:pt>
                <c:pt idx="925">
                  <c:v>82.017460472326</c:v>
                </c:pt>
                <c:pt idx="926">
                  <c:v>82.0556933326494</c:v>
                </c:pt>
                <c:pt idx="927">
                  <c:v>82.1419332142787</c:v>
                </c:pt>
                <c:pt idx="928">
                  <c:v>81.9752795830665</c:v>
                </c:pt>
                <c:pt idx="929">
                  <c:v>81.5902215970071</c:v>
                </c:pt>
                <c:pt idx="930">
                  <c:v>81.8969067141483</c:v>
                </c:pt>
                <c:pt idx="931">
                  <c:v>81.7534946898969</c:v>
                </c:pt>
                <c:pt idx="932">
                  <c:v>81.6944397778798</c:v>
                </c:pt>
                <c:pt idx="933">
                  <c:v>81.9648946589515</c:v>
                </c:pt>
                <c:pt idx="934">
                  <c:v>81.7542619415939</c:v>
                </c:pt>
                <c:pt idx="935">
                  <c:v>81.7922175657498</c:v>
                </c:pt>
                <c:pt idx="936">
                  <c:v>81.6729208471327</c:v>
                </c:pt>
                <c:pt idx="937">
                  <c:v>81.3611177453038</c:v>
                </c:pt>
                <c:pt idx="938">
                  <c:v>81.327540755564</c:v>
                </c:pt>
                <c:pt idx="939">
                  <c:v>81.1235679485778</c:v>
                </c:pt>
                <c:pt idx="940">
                  <c:v>81.2060450955942</c:v>
                </c:pt>
                <c:pt idx="941">
                  <c:v>81.0484274047855</c:v>
                </c:pt>
                <c:pt idx="942">
                  <c:v>81.2810390915453</c:v>
                </c:pt>
                <c:pt idx="943">
                  <c:v>81.2274269460664</c:v>
                </c:pt>
                <c:pt idx="944">
                  <c:v>80.7617833694123</c:v>
                </c:pt>
                <c:pt idx="945">
                  <c:v>80.8266301139747</c:v>
                </c:pt>
                <c:pt idx="946">
                  <c:v>80.8422453337829</c:v>
                </c:pt>
                <c:pt idx="947">
                  <c:v>80.9686725865122</c:v>
                </c:pt>
                <c:pt idx="948">
                  <c:v>80.8525910700196</c:v>
                </c:pt>
                <c:pt idx="949">
                  <c:v>80.9614627735305</c:v>
                </c:pt>
                <c:pt idx="950">
                  <c:v>81.1551330093105</c:v>
                </c:pt>
                <c:pt idx="951">
                  <c:v>80.7283619732783</c:v>
                </c:pt>
                <c:pt idx="952">
                  <c:v>80.6307296731388</c:v>
                </c:pt>
                <c:pt idx="953">
                  <c:v>80.8427401045169</c:v>
                </c:pt>
                <c:pt idx="954">
                  <c:v>80.9326901282562</c:v>
                </c:pt>
                <c:pt idx="955">
                  <c:v>81.0095894810363</c:v>
                </c:pt>
                <c:pt idx="956">
                  <c:v>81.3336185388565</c:v>
                </c:pt>
                <c:pt idx="957">
                  <c:v>81.637427396461</c:v>
                </c:pt>
                <c:pt idx="958">
                  <c:v>81.5222009608215</c:v>
                </c:pt>
                <c:pt idx="959">
                  <c:v>81.9894731897211</c:v>
                </c:pt>
                <c:pt idx="960">
                  <c:v>82.1522701294615</c:v>
                </c:pt>
                <c:pt idx="961">
                  <c:v>81.9862165642461</c:v>
                </c:pt>
                <c:pt idx="962">
                  <c:v>82.0526491412391</c:v>
                </c:pt>
                <c:pt idx="963">
                  <c:v>82.3179292719339</c:v>
                </c:pt>
                <c:pt idx="964">
                  <c:v>82.480158859786</c:v>
                </c:pt>
                <c:pt idx="965">
                  <c:v>82.3748256315858</c:v>
                </c:pt>
                <c:pt idx="966">
                  <c:v>82.5065220374232</c:v>
                </c:pt>
                <c:pt idx="967">
                  <c:v>82.6636824433377</c:v>
                </c:pt>
                <c:pt idx="968">
                  <c:v>82.8615840546534</c:v>
                </c:pt>
                <c:pt idx="969">
                  <c:v>82.6657809160178</c:v>
                </c:pt>
                <c:pt idx="970">
                  <c:v>82.3035257548378</c:v>
                </c:pt>
                <c:pt idx="971">
                  <c:v>82.6733584105221</c:v>
                </c:pt>
                <c:pt idx="972">
                  <c:v>82.5075159006581</c:v>
                </c:pt>
                <c:pt idx="973">
                  <c:v>82.8113373815667</c:v>
                </c:pt>
                <c:pt idx="974">
                  <c:v>82.8302501653053</c:v>
                </c:pt>
                <c:pt idx="975">
                  <c:v>82.8949836692964</c:v>
                </c:pt>
                <c:pt idx="976">
                  <c:v>83.2255274745534</c:v>
                </c:pt>
                <c:pt idx="977">
                  <c:v>82.9341386521108</c:v>
                </c:pt>
                <c:pt idx="978">
                  <c:v>82.8734973795229</c:v>
                </c:pt>
                <c:pt idx="979">
                  <c:v>82.6382701272272</c:v>
                </c:pt>
                <c:pt idx="980">
                  <c:v>82.7919790747358</c:v>
                </c:pt>
                <c:pt idx="981">
                  <c:v>82.8261432228898</c:v>
                </c:pt>
                <c:pt idx="982">
                  <c:v>82.4849189795908</c:v>
                </c:pt>
                <c:pt idx="983">
                  <c:v>82.6072854823098</c:v>
                </c:pt>
                <c:pt idx="984">
                  <c:v>82.4356834999135</c:v>
                </c:pt>
                <c:pt idx="985">
                  <c:v>82.4042295139605</c:v>
                </c:pt>
                <c:pt idx="986">
                  <c:v>82.3840955983855</c:v>
                </c:pt>
                <c:pt idx="987">
                  <c:v>82.3911362456346</c:v>
                </c:pt>
                <c:pt idx="988">
                  <c:v>82.064788397077</c:v>
                </c:pt>
                <c:pt idx="989">
                  <c:v>81.8423846406554</c:v>
                </c:pt>
                <c:pt idx="990">
                  <c:v>82.0425499667447</c:v>
                </c:pt>
                <c:pt idx="991">
                  <c:v>81.8584309024556</c:v>
                </c:pt>
                <c:pt idx="992">
                  <c:v>81.9164026141968</c:v>
                </c:pt>
                <c:pt idx="993">
                  <c:v>81.8685665349065</c:v>
                </c:pt>
                <c:pt idx="994">
                  <c:v>81.5418406541337</c:v>
                </c:pt>
                <c:pt idx="995">
                  <c:v>81.4684892475719</c:v>
                </c:pt>
                <c:pt idx="996">
                  <c:v>81.3662558064945</c:v>
                </c:pt>
                <c:pt idx="997">
                  <c:v>81.4114871139803</c:v>
                </c:pt>
                <c:pt idx="998">
                  <c:v>81.4001465050637</c:v>
                </c:pt>
                <c:pt idx="999">
                  <c:v>81.338463112807</c:v>
                </c:pt>
                <c:pt idx="1000">
                  <c:v>81.5436854892078</c:v>
                </c:pt>
                <c:pt idx="1001">
                  <c:v>81.1097360932225</c:v>
                </c:pt>
                <c:pt idx="1002">
                  <c:v>80.9667759838747</c:v>
                </c:pt>
                <c:pt idx="1003">
                  <c:v>81.3092910723986</c:v>
                </c:pt>
                <c:pt idx="1004">
                  <c:v>81.4128774238024</c:v>
                </c:pt>
                <c:pt idx="1005">
                  <c:v>81.0978214469377</c:v>
                </c:pt>
                <c:pt idx="1006">
                  <c:v>81.7485049109041</c:v>
                </c:pt>
                <c:pt idx="1007">
                  <c:v>82.036721371308</c:v>
                </c:pt>
                <c:pt idx="1008">
                  <c:v>81.9694687087438</c:v>
                </c:pt>
                <c:pt idx="1009">
                  <c:v>82.3764856325645</c:v>
                </c:pt>
                <c:pt idx="1010">
                  <c:v>82.10518777895</c:v>
                </c:pt>
                <c:pt idx="1011">
                  <c:v>82.19805600469</c:v>
                </c:pt>
                <c:pt idx="1012">
                  <c:v>82.4394534371803</c:v>
                </c:pt>
                <c:pt idx="1013">
                  <c:v>82.4605987103787</c:v>
                </c:pt>
                <c:pt idx="1014">
                  <c:v>82.6401705191461</c:v>
                </c:pt>
                <c:pt idx="1015">
                  <c:v>82.5908693453007</c:v>
                </c:pt>
                <c:pt idx="1016">
                  <c:v>82.6477843815357</c:v>
                </c:pt>
                <c:pt idx="1017">
                  <c:v>82.8069847892834</c:v>
                </c:pt>
                <c:pt idx="1018">
                  <c:v>82.6937806953521</c:v>
                </c:pt>
                <c:pt idx="1019">
                  <c:v>82.9069751843301</c:v>
                </c:pt>
                <c:pt idx="1020">
                  <c:v>82.8334311516914</c:v>
                </c:pt>
                <c:pt idx="1021">
                  <c:v>82.3841611133526</c:v>
                </c:pt>
                <c:pt idx="1022">
                  <c:v>82.6396385266923</c:v>
                </c:pt>
                <c:pt idx="1023">
                  <c:v>82.4198901524132</c:v>
                </c:pt>
                <c:pt idx="1024">
                  <c:v>82.7547579859679</c:v>
                </c:pt>
                <c:pt idx="1025">
                  <c:v>83.0414375784975</c:v>
                </c:pt>
                <c:pt idx="1026">
                  <c:v>82.9036361920579</c:v>
                </c:pt>
                <c:pt idx="1027">
                  <c:v>82.9779144218881</c:v>
                </c:pt>
                <c:pt idx="1028">
                  <c:v>82.6184928212081</c:v>
                </c:pt>
                <c:pt idx="1029">
                  <c:v>82.6966189090646</c:v>
                </c:pt>
                <c:pt idx="1030">
                  <c:v>82.7258285164617</c:v>
                </c:pt>
                <c:pt idx="1031">
                  <c:v>82.4911253075405</c:v>
                </c:pt>
                <c:pt idx="1032">
                  <c:v>82.7052738519211</c:v>
                </c:pt>
                <c:pt idx="1033">
                  <c:v>82.5193337372969</c:v>
                </c:pt>
                <c:pt idx="1034">
                  <c:v>82.3089781036635</c:v>
                </c:pt>
                <c:pt idx="1035">
                  <c:v>82.6131525953775</c:v>
                </c:pt>
                <c:pt idx="1036">
                  <c:v>82.4686912930074</c:v>
                </c:pt>
                <c:pt idx="1037">
                  <c:v>82.0906216919251</c:v>
                </c:pt>
                <c:pt idx="1038">
                  <c:v>82.0372982098764</c:v>
                </c:pt>
                <c:pt idx="1039">
                  <c:v>81.6279074656888</c:v>
                </c:pt>
                <c:pt idx="1040">
                  <c:v>81.5958374322865</c:v>
                </c:pt>
                <c:pt idx="1041">
                  <c:v>81.7462108424423</c:v>
                </c:pt>
                <c:pt idx="1042">
                  <c:v>81.8702235487596</c:v>
                </c:pt>
                <c:pt idx="1043">
                  <c:v>81.9160569120158</c:v>
                </c:pt>
                <c:pt idx="1044">
                  <c:v>81.7054010964601</c:v>
                </c:pt>
                <c:pt idx="1045">
                  <c:v>81.4175053328532</c:v>
                </c:pt>
                <c:pt idx="1046">
                  <c:v>81.4677530084949</c:v>
                </c:pt>
                <c:pt idx="1047">
                  <c:v>81.4571145851653</c:v>
                </c:pt>
                <c:pt idx="1048">
                  <c:v>81.2396012008003</c:v>
                </c:pt>
                <c:pt idx="1049">
                  <c:v>81.3822684668289</c:v>
                </c:pt>
                <c:pt idx="1050">
                  <c:v>81.5693619492976</c:v>
                </c:pt>
                <c:pt idx="1051">
                  <c:v>81.2785601261476</c:v>
                </c:pt>
                <c:pt idx="1052">
                  <c:v>81.4638756417024</c:v>
                </c:pt>
                <c:pt idx="1053">
                  <c:v>81.4461292377033</c:v>
                </c:pt>
                <c:pt idx="1054">
                  <c:v>81.5241334762772</c:v>
                </c:pt>
                <c:pt idx="1055">
                  <c:v>81.641104545584</c:v>
                </c:pt>
                <c:pt idx="1056">
                  <c:v>81.7950778924888</c:v>
                </c:pt>
                <c:pt idx="1057">
                  <c:v>81.9438406062359</c:v>
                </c:pt>
                <c:pt idx="1058">
                  <c:v>82.156107890181</c:v>
                </c:pt>
                <c:pt idx="1059">
                  <c:v>82.3017244846009</c:v>
                </c:pt>
                <c:pt idx="1060">
                  <c:v>82.5317464570285</c:v>
                </c:pt>
                <c:pt idx="1061">
                  <c:v>82.462710502478</c:v>
                </c:pt>
                <c:pt idx="1062">
                  <c:v>82.2953104289815</c:v>
                </c:pt>
                <c:pt idx="1063">
                  <c:v>82.3421783679519</c:v>
                </c:pt>
                <c:pt idx="1064">
                  <c:v>82.6547135626973</c:v>
                </c:pt>
                <c:pt idx="1065">
                  <c:v>82.5700304451966</c:v>
                </c:pt>
                <c:pt idx="1066">
                  <c:v>82.7100740818815</c:v>
                </c:pt>
                <c:pt idx="1067">
                  <c:v>82.8934556836854</c:v>
                </c:pt>
                <c:pt idx="1068">
                  <c:v>82.9465835018879</c:v>
                </c:pt>
                <c:pt idx="1069">
                  <c:v>83.2294871927397</c:v>
                </c:pt>
                <c:pt idx="1070">
                  <c:v>83.1532993470325</c:v>
                </c:pt>
                <c:pt idx="1071">
                  <c:v>82.885490822941</c:v>
                </c:pt>
                <c:pt idx="1072">
                  <c:v>82.8233090383408</c:v>
                </c:pt>
                <c:pt idx="1073">
                  <c:v>82.9982876307891</c:v>
                </c:pt>
                <c:pt idx="1074">
                  <c:v>83.0043932273348</c:v>
                </c:pt>
                <c:pt idx="1075">
                  <c:v>83.4452533905997</c:v>
                </c:pt>
                <c:pt idx="1076">
                  <c:v>83.4142691898028</c:v>
                </c:pt>
                <c:pt idx="1077">
                  <c:v>83.5515825671399</c:v>
                </c:pt>
                <c:pt idx="1078">
                  <c:v>83.4077191856117</c:v>
                </c:pt>
                <c:pt idx="1079">
                  <c:v>83.346344912105</c:v>
                </c:pt>
                <c:pt idx="1080">
                  <c:v>83.1817427133285</c:v>
                </c:pt>
                <c:pt idx="1081">
                  <c:v>82.8997377274246</c:v>
                </c:pt>
                <c:pt idx="1082">
                  <c:v>82.9625208841457</c:v>
                </c:pt>
                <c:pt idx="1083">
                  <c:v>83.1239279869893</c:v>
                </c:pt>
                <c:pt idx="1084">
                  <c:v>83.1319509468768</c:v>
                </c:pt>
                <c:pt idx="1085">
                  <c:v>83.1956320644032</c:v>
                </c:pt>
                <c:pt idx="1086">
                  <c:v>83.1534391090237</c:v>
                </c:pt>
                <c:pt idx="1087">
                  <c:v>83.0676191015851</c:v>
                </c:pt>
                <c:pt idx="1088">
                  <c:v>82.6908033108936</c:v>
                </c:pt>
                <c:pt idx="1089">
                  <c:v>82.4306649122768</c:v>
                </c:pt>
                <c:pt idx="1090">
                  <c:v>82.4270756812844</c:v>
                </c:pt>
                <c:pt idx="1091">
                  <c:v>82.3434511392929</c:v>
                </c:pt>
                <c:pt idx="1092">
                  <c:v>82.497659344829</c:v>
                </c:pt>
                <c:pt idx="1093">
                  <c:v>82.599817563314</c:v>
                </c:pt>
                <c:pt idx="1094">
                  <c:v>82.3499286698571</c:v>
                </c:pt>
                <c:pt idx="1095">
                  <c:v>82.4757829741155</c:v>
                </c:pt>
                <c:pt idx="1096">
                  <c:v>82.4950828947706</c:v>
                </c:pt>
                <c:pt idx="1097">
                  <c:v>82.1983687257611</c:v>
                </c:pt>
                <c:pt idx="1098">
                  <c:v>81.9934468735196</c:v>
                </c:pt>
                <c:pt idx="1099">
                  <c:v>82.3076811497641</c:v>
                </c:pt>
                <c:pt idx="1100">
                  <c:v>82.4007693062367</c:v>
                </c:pt>
                <c:pt idx="1101">
                  <c:v>82.1259131966345</c:v>
                </c:pt>
                <c:pt idx="1102">
                  <c:v>82.0348745784065</c:v>
                </c:pt>
                <c:pt idx="1103">
                  <c:v>82.385903181735</c:v>
                </c:pt>
                <c:pt idx="1104">
                  <c:v>82.4442509446477</c:v>
                </c:pt>
                <c:pt idx="1105">
                  <c:v>82.6617231626935</c:v>
                </c:pt>
                <c:pt idx="1106">
                  <c:v>82.6764325751593</c:v>
                </c:pt>
                <c:pt idx="1107">
                  <c:v>82.7561918680147</c:v>
                </c:pt>
                <c:pt idx="1108">
                  <c:v>82.8920174881568</c:v>
                </c:pt>
                <c:pt idx="1109">
                  <c:v>83.1251462628452</c:v>
                </c:pt>
                <c:pt idx="1110">
                  <c:v>83.4238014048758</c:v>
                </c:pt>
                <c:pt idx="1111">
                  <c:v>83.4434193791853</c:v>
                </c:pt>
                <c:pt idx="1112">
                  <c:v>83.5769403084727</c:v>
                </c:pt>
                <c:pt idx="1113">
                  <c:v>83.6875350522498</c:v>
                </c:pt>
                <c:pt idx="1114">
                  <c:v>83.6803491175864</c:v>
                </c:pt>
                <c:pt idx="1115">
                  <c:v>83.6245324958093</c:v>
                </c:pt>
                <c:pt idx="1116">
                  <c:v>83.7521253155444</c:v>
                </c:pt>
                <c:pt idx="1117">
                  <c:v>83.7142339975657</c:v>
                </c:pt>
                <c:pt idx="1118">
                  <c:v>83.9606431719555</c:v>
                </c:pt>
                <c:pt idx="1119">
                  <c:v>84.040082285427</c:v>
                </c:pt>
                <c:pt idx="1120">
                  <c:v>83.9861342599649</c:v>
                </c:pt>
                <c:pt idx="1121">
                  <c:v>83.8851798881225</c:v>
                </c:pt>
                <c:pt idx="1122">
                  <c:v>83.8661659702864</c:v>
                </c:pt>
                <c:pt idx="1123">
                  <c:v>83.8455628315789</c:v>
                </c:pt>
                <c:pt idx="1124">
                  <c:v>83.9041438486216</c:v>
                </c:pt>
                <c:pt idx="1125">
                  <c:v>84.0850520572572</c:v>
                </c:pt>
                <c:pt idx="1126">
                  <c:v>84.2036052931272</c:v>
                </c:pt>
                <c:pt idx="1127">
                  <c:v>84.3207670776857</c:v>
                </c:pt>
                <c:pt idx="1128">
                  <c:v>84.169153293642</c:v>
                </c:pt>
                <c:pt idx="1129">
                  <c:v>84.2319735752015</c:v>
                </c:pt>
                <c:pt idx="1130">
                  <c:v>84.1221190119718</c:v>
                </c:pt>
                <c:pt idx="1131">
                  <c:v>83.5167570885856</c:v>
                </c:pt>
                <c:pt idx="1132">
                  <c:v>83.5058834036817</c:v>
                </c:pt>
                <c:pt idx="1133">
                  <c:v>83.7853727837098</c:v>
                </c:pt>
                <c:pt idx="1134">
                  <c:v>83.8757774416007</c:v>
                </c:pt>
                <c:pt idx="1135">
                  <c:v>83.8473162272828</c:v>
                </c:pt>
                <c:pt idx="1136">
                  <c:v>83.790780284869</c:v>
                </c:pt>
                <c:pt idx="1137">
                  <c:v>83.8348778367196</c:v>
                </c:pt>
                <c:pt idx="1138">
                  <c:v>83.5932291308056</c:v>
                </c:pt>
                <c:pt idx="1139">
                  <c:v>83.1841906260123</c:v>
                </c:pt>
                <c:pt idx="1140">
                  <c:v>83.1669101404962</c:v>
                </c:pt>
                <c:pt idx="1141">
                  <c:v>83.0666768874345</c:v>
                </c:pt>
                <c:pt idx="1142">
                  <c:v>83.0737332380519</c:v>
                </c:pt>
                <c:pt idx="1143">
                  <c:v>83.2926786984618</c:v>
                </c:pt>
                <c:pt idx="1144">
                  <c:v>83.1299286517012</c:v>
                </c:pt>
                <c:pt idx="1145">
                  <c:v>83.2210044606519</c:v>
                </c:pt>
                <c:pt idx="1146">
                  <c:v>83.024505916075</c:v>
                </c:pt>
                <c:pt idx="1147">
                  <c:v>82.9161494629923</c:v>
                </c:pt>
                <c:pt idx="1148">
                  <c:v>82.5575588432849</c:v>
                </c:pt>
                <c:pt idx="1149">
                  <c:v>82.7418607918024</c:v>
                </c:pt>
                <c:pt idx="1150">
                  <c:v>82.7989141264595</c:v>
                </c:pt>
                <c:pt idx="1151">
                  <c:v>82.4920884567132</c:v>
                </c:pt>
                <c:pt idx="1152">
                  <c:v>82.5045245582796</c:v>
                </c:pt>
                <c:pt idx="1153">
                  <c:v>82.8644957138355</c:v>
                </c:pt>
                <c:pt idx="1154">
                  <c:v>83.2768673916514</c:v>
                </c:pt>
                <c:pt idx="1155">
                  <c:v>83.1331096105646</c:v>
                </c:pt>
                <c:pt idx="1156">
                  <c:v>83.0593028863084</c:v>
                </c:pt>
                <c:pt idx="1157">
                  <c:v>83.1214879133707</c:v>
                </c:pt>
                <c:pt idx="1158">
                  <c:v>83.4037294009185</c:v>
                </c:pt>
                <c:pt idx="1159">
                  <c:v>83.698148289525</c:v>
                </c:pt>
                <c:pt idx="1160">
                  <c:v>83.8877632181025</c:v>
                </c:pt>
                <c:pt idx="1161">
                  <c:v>83.7884773142714</c:v>
                </c:pt>
                <c:pt idx="1162">
                  <c:v>83.8144394011708</c:v>
                </c:pt>
                <c:pt idx="1163">
                  <c:v>84.124993437563</c:v>
                </c:pt>
                <c:pt idx="1164">
                  <c:v>84.4465279322803</c:v>
                </c:pt>
                <c:pt idx="1165">
                  <c:v>83.967839832134</c:v>
                </c:pt>
                <c:pt idx="1166">
                  <c:v>83.9382921182397</c:v>
                </c:pt>
                <c:pt idx="1167">
                  <c:v>84.0433826472945</c:v>
                </c:pt>
                <c:pt idx="1168">
                  <c:v>84.0924929089071</c:v>
                </c:pt>
                <c:pt idx="1169">
                  <c:v>84.3932189244763</c:v>
                </c:pt>
                <c:pt idx="1170">
                  <c:v>84.3340403678465</c:v>
                </c:pt>
                <c:pt idx="1171">
                  <c:v>84.1731299350662</c:v>
                </c:pt>
                <c:pt idx="1172">
                  <c:v>84.3181750355461</c:v>
                </c:pt>
                <c:pt idx="1173">
                  <c:v>84.0733369547404</c:v>
                </c:pt>
                <c:pt idx="1174">
                  <c:v>84.1120161271913</c:v>
                </c:pt>
                <c:pt idx="1175">
                  <c:v>84.2740791560458</c:v>
                </c:pt>
                <c:pt idx="1176">
                  <c:v>84.4440090958786</c:v>
                </c:pt>
                <c:pt idx="1177">
                  <c:v>84.3890442436257</c:v>
                </c:pt>
                <c:pt idx="1178">
                  <c:v>84.4607626908891</c:v>
                </c:pt>
                <c:pt idx="1179">
                  <c:v>84.19284898139</c:v>
                </c:pt>
                <c:pt idx="1180">
                  <c:v>84.3145448549116</c:v>
                </c:pt>
                <c:pt idx="1181">
                  <c:v>83.9841335330585</c:v>
                </c:pt>
                <c:pt idx="1182">
                  <c:v>83.9979709047028</c:v>
                </c:pt>
                <c:pt idx="1183">
                  <c:v>84.2730261217138</c:v>
                </c:pt>
                <c:pt idx="1184">
                  <c:v>84.1107928387602</c:v>
                </c:pt>
                <c:pt idx="1185">
                  <c:v>83.9929112691108</c:v>
                </c:pt>
                <c:pt idx="1186">
                  <c:v>84.1639595343275</c:v>
                </c:pt>
                <c:pt idx="1187">
                  <c:v>84.2626112775078</c:v>
                </c:pt>
                <c:pt idx="1188">
                  <c:v>83.9632435176445</c:v>
                </c:pt>
                <c:pt idx="1189">
                  <c:v>83.4500860775295</c:v>
                </c:pt>
                <c:pt idx="1190">
                  <c:v>83.5244874738222</c:v>
                </c:pt>
                <c:pt idx="1191">
                  <c:v>83.4541053048856</c:v>
                </c:pt>
                <c:pt idx="1192">
                  <c:v>83.2364739856394</c:v>
                </c:pt>
                <c:pt idx="1193">
                  <c:v>83.4880080737187</c:v>
                </c:pt>
                <c:pt idx="1194">
                  <c:v>83.4625344371004</c:v>
                </c:pt>
                <c:pt idx="1195">
                  <c:v>83.3744942131318</c:v>
                </c:pt>
                <c:pt idx="1196">
                  <c:v>83.2508278995687</c:v>
                </c:pt>
                <c:pt idx="1197">
                  <c:v>83.2599105361629</c:v>
                </c:pt>
                <c:pt idx="1198">
                  <c:v>83.2358888697957</c:v>
                </c:pt>
                <c:pt idx="1199">
                  <c:v>83.1401622434829</c:v>
                </c:pt>
                <c:pt idx="1200">
                  <c:v>83.2239885088324</c:v>
                </c:pt>
                <c:pt idx="1201">
                  <c:v>82.7696301491268</c:v>
                </c:pt>
                <c:pt idx="1202">
                  <c:v>82.8770399892372</c:v>
                </c:pt>
                <c:pt idx="1203">
                  <c:v>82.9981319097124</c:v>
                </c:pt>
                <c:pt idx="1204">
                  <c:v>83.2899888877186</c:v>
                </c:pt>
                <c:pt idx="1205">
                  <c:v>83.3220587008888</c:v>
                </c:pt>
                <c:pt idx="1206">
                  <c:v>83.4731396024053</c:v>
                </c:pt>
                <c:pt idx="1207">
                  <c:v>83.656151699643</c:v>
                </c:pt>
                <c:pt idx="1208">
                  <c:v>83.5575625815424</c:v>
                </c:pt>
                <c:pt idx="1209">
                  <c:v>83.9373938906983</c:v>
                </c:pt>
                <c:pt idx="1210">
                  <c:v>84.1505618550136</c:v>
                </c:pt>
                <c:pt idx="1211">
                  <c:v>84.2179276368192</c:v>
                </c:pt>
                <c:pt idx="1212">
                  <c:v>84.1147733077615</c:v>
                </c:pt>
                <c:pt idx="1213">
                  <c:v>84.2371647901016</c:v>
                </c:pt>
                <c:pt idx="1214">
                  <c:v>84.6164542561241</c:v>
                </c:pt>
                <c:pt idx="1215">
                  <c:v>84.3220704318767</c:v>
                </c:pt>
                <c:pt idx="1216">
                  <c:v>84.3769513815929</c:v>
                </c:pt>
                <c:pt idx="1217">
                  <c:v>84.2780621132761</c:v>
                </c:pt>
                <c:pt idx="1218">
                  <c:v>84.4611706543402</c:v>
                </c:pt>
                <c:pt idx="1219">
                  <c:v>84.5461894580981</c:v>
                </c:pt>
                <c:pt idx="1220">
                  <c:v>84.4092227792686</c:v>
                </c:pt>
                <c:pt idx="1221">
                  <c:v>84.5608296732223</c:v>
                </c:pt>
                <c:pt idx="1222">
                  <c:v>84.6041028040434</c:v>
                </c:pt>
                <c:pt idx="1223">
                  <c:v>84.3639150696353</c:v>
                </c:pt>
                <c:pt idx="1224">
                  <c:v>84.8084141523424</c:v>
                </c:pt>
                <c:pt idx="1225">
                  <c:v>84.7083315751361</c:v>
                </c:pt>
                <c:pt idx="1226">
                  <c:v>84.6610970388639</c:v>
                </c:pt>
                <c:pt idx="1227">
                  <c:v>84.691562655369</c:v>
                </c:pt>
                <c:pt idx="1228">
                  <c:v>84.6298403087222</c:v>
                </c:pt>
                <c:pt idx="1229">
                  <c:v>84.7890527189249</c:v>
                </c:pt>
                <c:pt idx="1230">
                  <c:v>84.8515386902949</c:v>
                </c:pt>
                <c:pt idx="1231">
                  <c:v>84.5735684450485</c:v>
                </c:pt>
                <c:pt idx="1232">
                  <c:v>84.433660597812</c:v>
                </c:pt>
                <c:pt idx="1233">
                  <c:v>84.2531188576221</c:v>
                </c:pt>
                <c:pt idx="1234">
                  <c:v>84.1778254298516</c:v>
                </c:pt>
                <c:pt idx="1235">
                  <c:v>84.5137979252911</c:v>
                </c:pt>
                <c:pt idx="1236">
                  <c:v>84.4519025602544</c:v>
                </c:pt>
                <c:pt idx="1237">
                  <c:v>84.4404544379365</c:v>
                </c:pt>
                <c:pt idx="1238">
                  <c:v>84.1342225097997</c:v>
                </c:pt>
                <c:pt idx="1239">
                  <c:v>83.7975097309559</c:v>
                </c:pt>
                <c:pt idx="1240">
                  <c:v>83.9193710727829</c:v>
                </c:pt>
                <c:pt idx="1241">
                  <c:v>83.8141990618728</c:v>
                </c:pt>
                <c:pt idx="1242">
                  <c:v>83.6663961908121</c:v>
                </c:pt>
                <c:pt idx="1243">
                  <c:v>83.7774459386672</c:v>
                </c:pt>
                <c:pt idx="1244">
                  <c:v>83.4997516624194</c:v>
                </c:pt>
                <c:pt idx="1245">
                  <c:v>83.4933695143893</c:v>
                </c:pt>
                <c:pt idx="1246">
                  <c:v>83.5500895202051</c:v>
                </c:pt>
                <c:pt idx="1247">
                  <c:v>83.5621113321564</c:v>
                </c:pt>
                <c:pt idx="1248">
                  <c:v>83.6768788762021</c:v>
                </c:pt>
                <c:pt idx="1249">
                  <c:v>83.6769002405584</c:v>
                </c:pt>
                <c:pt idx="1250">
                  <c:v>83.551483977682</c:v>
                </c:pt>
                <c:pt idx="1251">
                  <c:v>83.1641525885428</c:v>
                </c:pt>
                <c:pt idx="1252">
                  <c:v>83.2301878585906</c:v>
                </c:pt>
                <c:pt idx="1253">
                  <c:v>83.3515794064683</c:v>
                </c:pt>
                <c:pt idx="1254">
                  <c:v>83.5855551431379</c:v>
                </c:pt>
                <c:pt idx="1255">
                  <c:v>83.7143139429678</c:v>
                </c:pt>
                <c:pt idx="1256">
                  <c:v>83.6539290483901</c:v>
                </c:pt>
                <c:pt idx="1257">
                  <c:v>83.9885755349822</c:v>
                </c:pt>
                <c:pt idx="1258">
                  <c:v>83.9515120395764</c:v>
                </c:pt>
                <c:pt idx="1259">
                  <c:v>84.3871852601529</c:v>
                </c:pt>
                <c:pt idx="1260">
                  <c:v>84.4862584872625</c:v>
                </c:pt>
                <c:pt idx="1261">
                  <c:v>84.3335581372073</c:v>
                </c:pt>
                <c:pt idx="1262">
                  <c:v>84.6645875453845</c:v>
                </c:pt>
                <c:pt idx="1263">
                  <c:v>84.7928048267523</c:v>
                </c:pt>
                <c:pt idx="1264">
                  <c:v>84.9687329254443</c:v>
                </c:pt>
                <c:pt idx="1265">
                  <c:v>84.7672312750098</c:v>
                </c:pt>
                <c:pt idx="1266">
                  <c:v>84.7273669980624</c:v>
                </c:pt>
                <c:pt idx="1267">
                  <c:v>84.9505110172136</c:v>
                </c:pt>
                <c:pt idx="1268">
                  <c:v>84.8301999775232</c:v>
                </c:pt>
                <c:pt idx="1269">
                  <c:v>85.0023528164816</c:v>
                </c:pt>
                <c:pt idx="1270">
                  <c:v>84.9699074298452</c:v>
                </c:pt>
                <c:pt idx="1271">
                  <c:v>84.821206755432</c:v>
                </c:pt>
                <c:pt idx="1272">
                  <c:v>84.9840180687204</c:v>
                </c:pt>
                <c:pt idx="1273">
                  <c:v>84.7945642526959</c:v>
                </c:pt>
                <c:pt idx="1274">
                  <c:v>84.995805631221</c:v>
                </c:pt>
                <c:pt idx="1275">
                  <c:v>85.2599524725093</c:v>
                </c:pt>
                <c:pt idx="1276">
                  <c:v>85.19901513532</c:v>
                </c:pt>
                <c:pt idx="1277">
                  <c:v>85.2465815067547</c:v>
                </c:pt>
                <c:pt idx="1278">
                  <c:v>85.212936880632</c:v>
                </c:pt>
                <c:pt idx="1279">
                  <c:v>85.2466076890319</c:v>
                </c:pt>
                <c:pt idx="1280">
                  <c:v>85.1947090375988</c:v>
                </c:pt>
                <c:pt idx="1281">
                  <c:v>84.9689613738819</c:v>
                </c:pt>
                <c:pt idx="1282">
                  <c:v>84.8726657211301</c:v>
                </c:pt>
                <c:pt idx="1283">
                  <c:v>84.9895616118115</c:v>
                </c:pt>
                <c:pt idx="1284">
                  <c:v>85.1231824639587</c:v>
                </c:pt>
                <c:pt idx="1285">
                  <c:v>84.9903082230674</c:v>
                </c:pt>
                <c:pt idx="1286">
                  <c:v>84.9675249077546</c:v>
                </c:pt>
                <c:pt idx="1287">
                  <c:v>85.0234100920296</c:v>
                </c:pt>
                <c:pt idx="1288">
                  <c:v>85.159442183276</c:v>
                </c:pt>
                <c:pt idx="1289">
                  <c:v>84.5548844477541</c:v>
                </c:pt>
                <c:pt idx="1290">
                  <c:v>84.6599100640494</c:v>
                </c:pt>
                <c:pt idx="1291">
                  <c:v>84.3332929801649</c:v>
                </c:pt>
                <c:pt idx="1292">
                  <c:v>84.3877369150592</c:v>
                </c:pt>
                <c:pt idx="1293">
                  <c:v>84.5350274905989</c:v>
                </c:pt>
                <c:pt idx="1294">
                  <c:v>84.3009026783888</c:v>
                </c:pt>
                <c:pt idx="1295">
                  <c:v>84.2301210526385</c:v>
                </c:pt>
                <c:pt idx="1296">
                  <c:v>84.4596506868465</c:v>
                </c:pt>
                <c:pt idx="1297">
                  <c:v>84.6432463257979</c:v>
                </c:pt>
                <c:pt idx="1298">
                  <c:v>84.4895790699988</c:v>
                </c:pt>
                <c:pt idx="1299">
                  <c:v>84.4914896875143</c:v>
                </c:pt>
                <c:pt idx="1300">
                  <c:v>84.3602825113802</c:v>
                </c:pt>
                <c:pt idx="1301">
                  <c:v>83.9596444961263</c:v>
                </c:pt>
                <c:pt idx="1302">
                  <c:v>84.1862636719948</c:v>
                </c:pt>
                <c:pt idx="1303">
                  <c:v>84.1369461265632</c:v>
                </c:pt>
                <c:pt idx="1304">
                  <c:v>84.4154929580974</c:v>
                </c:pt>
                <c:pt idx="1305">
                  <c:v>84.7124490460441</c:v>
                </c:pt>
                <c:pt idx="1306">
                  <c:v>84.8704932107462</c:v>
                </c:pt>
                <c:pt idx="1307">
                  <c:v>85.0683924293029</c:v>
                </c:pt>
                <c:pt idx="1308">
                  <c:v>84.8511979032102</c:v>
                </c:pt>
                <c:pt idx="1309">
                  <c:v>85.2008947084194</c:v>
                </c:pt>
                <c:pt idx="1310">
                  <c:v>85.2673859681843</c:v>
                </c:pt>
                <c:pt idx="1311">
                  <c:v>85.3632954781971</c:v>
                </c:pt>
                <c:pt idx="1312">
                  <c:v>85.7409977319365</c:v>
                </c:pt>
                <c:pt idx="1313">
                  <c:v>85.679804637417</c:v>
                </c:pt>
                <c:pt idx="1314">
                  <c:v>86.0284067805712</c:v>
                </c:pt>
                <c:pt idx="1315">
                  <c:v>86.0232031300837</c:v>
                </c:pt>
                <c:pt idx="1316">
                  <c:v>85.8832710451716</c:v>
                </c:pt>
                <c:pt idx="1317">
                  <c:v>85.8422950255695</c:v>
                </c:pt>
                <c:pt idx="1318">
                  <c:v>86.0132174294473</c:v>
                </c:pt>
                <c:pt idx="1319">
                  <c:v>86.2482298107644</c:v>
                </c:pt>
                <c:pt idx="1320">
                  <c:v>86.0278318371235</c:v>
                </c:pt>
                <c:pt idx="1321">
                  <c:v>86.0869488355053</c:v>
                </c:pt>
                <c:pt idx="1322">
                  <c:v>86.27782009987</c:v>
                </c:pt>
                <c:pt idx="1323">
                  <c:v>86.2812015628055</c:v>
                </c:pt>
                <c:pt idx="1324">
                  <c:v>86.302373905125</c:v>
                </c:pt>
                <c:pt idx="1325">
                  <c:v>86.5260711028303</c:v>
                </c:pt>
                <c:pt idx="1326">
                  <c:v>86.5380368883524</c:v>
                </c:pt>
                <c:pt idx="1327">
                  <c:v>86.334903243989</c:v>
                </c:pt>
                <c:pt idx="1328">
                  <c:v>86.4790943065374</c:v>
                </c:pt>
                <c:pt idx="1329">
                  <c:v>86.2202650269763</c:v>
                </c:pt>
                <c:pt idx="1330">
                  <c:v>86.3915010391765</c:v>
                </c:pt>
                <c:pt idx="1331">
                  <c:v>86.2938551932102</c:v>
                </c:pt>
                <c:pt idx="1332">
                  <c:v>86.2262190227119</c:v>
                </c:pt>
                <c:pt idx="1333">
                  <c:v>86.1920490721164</c:v>
                </c:pt>
                <c:pt idx="1334">
                  <c:v>86.1457052018843</c:v>
                </c:pt>
                <c:pt idx="1335">
                  <c:v>86.1591822277969</c:v>
                </c:pt>
                <c:pt idx="1336">
                  <c:v>86.3092456432246</c:v>
                </c:pt>
                <c:pt idx="1337">
                  <c:v>86.2089938292021</c:v>
                </c:pt>
                <c:pt idx="1338">
                  <c:v>86.1675822945223</c:v>
                </c:pt>
                <c:pt idx="1339">
                  <c:v>85.855263382164</c:v>
                </c:pt>
                <c:pt idx="1340">
                  <c:v>85.8521161853126</c:v>
                </c:pt>
                <c:pt idx="1341">
                  <c:v>86.0721941676284</c:v>
                </c:pt>
                <c:pt idx="1342">
                  <c:v>85.8787995166094</c:v>
                </c:pt>
                <c:pt idx="1343">
                  <c:v>85.8278017478741</c:v>
                </c:pt>
                <c:pt idx="1344">
                  <c:v>85.685195799695</c:v>
                </c:pt>
                <c:pt idx="1345">
                  <c:v>85.7885465510504</c:v>
                </c:pt>
                <c:pt idx="1346">
                  <c:v>85.9325737317306</c:v>
                </c:pt>
                <c:pt idx="1347">
                  <c:v>86.0594037459571</c:v>
                </c:pt>
                <c:pt idx="1348">
                  <c:v>85.8262961955254</c:v>
                </c:pt>
                <c:pt idx="1349">
                  <c:v>86.1119494539367</c:v>
                </c:pt>
                <c:pt idx="1350">
                  <c:v>86.1469278158473</c:v>
                </c:pt>
                <c:pt idx="1351">
                  <c:v>86.0109996209613</c:v>
                </c:pt>
                <c:pt idx="1352">
                  <c:v>85.7439482927877</c:v>
                </c:pt>
                <c:pt idx="1353">
                  <c:v>85.9519884049068</c:v>
                </c:pt>
                <c:pt idx="1354">
                  <c:v>86.2918540237913</c:v>
                </c:pt>
                <c:pt idx="1355">
                  <c:v>86.4275638689823</c:v>
                </c:pt>
                <c:pt idx="1356">
                  <c:v>86.4415280924875</c:v>
                </c:pt>
                <c:pt idx="1357">
                  <c:v>86.6976256088127</c:v>
                </c:pt>
                <c:pt idx="1358">
                  <c:v>86.9007977244898</c:v>
                </c:pt>
                <c:pt idx="1359">
                  <c:v>87.2279310574936</c:v>
                </c:pt>
                <c:pt idx="1360">
                  <c:v>87.1191071861736</c:v>
                </c:pt>
                <c:pt idx="1361">
                  <c:v>87.2449100600657</c:v>
                </c:pt>
                <c:pt idx="1362">
                  <c:v>87.1752785127939</c:v>
                </c:pt>
                <c:pt idx="1363">
                  <c:v>87.2692359359671</c:v>
                </c:pt>
                <c:pt idx="1364">
                  <c:v>87.5713566248921</c:v>
                </c:pt>
                <c:pt idx="1365">
                  <c:v>87.4372656658334</c:v>
                </c:pt>
                <c:pt idx="1366">
                  <c:v>87.3705012981488</c:v>
                </c:pt>
                <c:pt idx="1367">
                  <c:v>87.6564492537802</c:v>
                </c:pt>
                <c:pt idx="1368">
                  <c:v>87.6024061097673</c:v>
                </c:pt>
                <c:pt idx="1369">
                  <c:v>87.8751144331518</c:v>
                </c:pt>
                <c:pt idx="1370">
                  <c:v>87.6691344505643</c:v>
                </c:pt>
                <c:pt idx="1371">
                  <c:v>87.7671950359604</c:v>
                </c:pt>
                <c:pt idx="1372">
                  <c:v>87.6806556604315</c:v>
                </c:pt>
                <c:pt idx="1373">
                  <c:v>87.7763758912495</c:v>
                </c:pt>
                <c:pt idx="1374">
                  <c:v>87.8853287049971</c:v>
                </c:pt>
                <c:pt idx="1375">
                  <c:v>88.2427148888508</c:v>
                </c:pt>
                <c:pt idx="1376">
                  <c:v>88.2346446510895</c:v>
                </c:pt>
                <c:pt idx="1377">
                  <c:v>88.0229941880329</c:v>
                </c:pt>
                <c:pt idx="1378">
                  <c:v>88.0748553274519</c:v>
                </c:pt>
                <c:pt idx="1379">
                  <c:v>87.9084550934049</c:v>
                </c:pt>
                <c:pt idx="1380">
                  <c:v>88.0675814679866</c:v>
                </c:pt>
                <c:pt idx="1381">
                  <c:v>88.0072162186783</c:v>
                </c:pt>
                <c:pt idx="1382">
                  <c:v>88.0118788288103</c:v>
                </c:pt>
                <c:pt idx="1383">
                  <c:v>88.2288450103031</c:v>
                </c:pt>
                <c:pt idx="1384">
                  <c:v>88.1160657532766</c:v>
                </c:pt>
                <c:pt idx="1385">
                  <c:v>88.0179152260481</c:v>
                </c:pt>
                <c:pt idx="1386">
                  <c:v>88.0433047970543</c:v>
                </c:pt>
                <c:pt idx="1387">
                  <c:v>87.9495648823246</c:v>
                </c:pt>
                <c:pt idx="1388">
                  <c:v>87.7594833652059</c:v>
                </c:pt>
                <c:pt idx="1389">
                  <c:v>87.6647952707764</c:v>
                </c:pt>
                <c:pt idx="1390">
                  <c:v>87.4958128454257</c:v>
                </c:pt>
                <c:pt idx="1391">
                  <c:v>87.7193806181876</c:v>
                </c:pt>
                <c:pt idx="1392">
                  <c:v>87.5759899065697</c:v>
                </c:pt>
                <c:pt idx="1393">
                  <c:v>87.7090299206729</c:v>
                </c:pt>
                <c:pt idx="1394">
                  <c:v>87.4853878765249</c:v>
                </c:pt>
                <c:pt idx="1395">
                  <c:v>87.6108904866082</c:v>
                </c:pt>
                <c:pt idx="1396">
                  <c:v>87.4770311649186</c:v>
                </c:pt>
                <c:pt idx="1397">
                  <c:v>87.3945827919263</c:v>
                </c:pt>
                <c:pt idx="1398">
                  <c:v>87.3704567820771</c:v>
                </c:pt>
                <c:pt idx="1399">
                  <c:v>87.6290714319013</c:v>
                </c:pt>
                <c:pt idx="1400">
                  <c:v>87.5511116313618</c:v>
                </c:pt>
                <c:pt idx="1401">
                  <c:v>87.4265621337595</c:v>
                </c:pt>
                <c:pt idx="1402">
                  <c:v>87.4123721951105</c:v>
                </c:pt>
                <c:pt idx="1403">
                  <c:v>87.5942868037305</c:v>
                </c:pt>
                <c:pt idx="1404">
                  <c:v>87.7419177395464</c:v>
                </c:pt>
                <c:pt idx="1405">
                  <c:v>88.0465878026848</c:v>
                </c:pt>
                <c:pt idx="1406">
                  <c:v>87.8483428876601</c:v>
                </c:pt>
                <c:pt idx="1407">
                  <c:v>88.1660751350288</c:v>
                </c:pt>
                <c:pt idx="1408">
                  <c:v>88.4898004155528</c:v>
                </c:pt>
                <c:pt idx="1409">
                  <c:v>88.7114361778851</c:v>
                </c:pt>
                <c:pt idx="1410">
                  <c:v>88.8587736780272</c:v>
                </c:pt>
                <c:pt idx="1411">
                  <c:v>88.912446748178</c:v>
                </c:pt>
                <c:pt idx="1412">
                  <c:v>88.725237429543</c:v>
                </c:pt>
                <c:pt idx="1413">
                  <c:v>89.0600098379059</c:v>
                </c:pt>
                <c:pt idx="1414">
                  <c:v>89.4221164311823</c:v>
                </c:pt>
                <c:pt idx="1415">
                  <c:v>89.2599885438482</c:v>
                </c:pt>
                <c:pt idx="1416">
                  <c:v>89.1110214949136</c:v>
                </c:pt>
                <c:pt idx="1417">
                  <c:v>89.2324735775418</c:v>
                </c:pt>
                <c:pt idx="1418">
                  <c:v>89.5240665990023</c:v>
                </c:pt>
                <c:pt idx="1419">
                  <c:v>89.3985639849439</c:v>
                </c:pt>
                <c:pt idx="1420">
                  <c:v>89.3463543974899</c:v>
                </c:pt>
                <c:pt idx="1421">
                  <c:v>89.3729153633917</c:v>
                </c:pt>
                <c:pt idx="1422">
                  <c:v>89.3489657071678</c:v>
                </c:pt>
                <c:pt idx="1423">
                  <c:v>89.4756932980041</c:v>
                </c:pt>
                <c:pt idx="1424">
                  <c:v>89.6291253927151</c:v>
                </c:pt>
                <c:pt idx="1425">
                  <c:v>89.9059624057941</c:v>
                </c:pt>
                <c:pt idx="1426">
                  <c:v>90.001971942099</c:v>
                </c:pt>
                <c:pt idx="1427">
                  <c:v>89.7535318067556</c:v>
                </c:pt>
                <c:pt idx="1428">
                  <c:v>89.6441739622908</c:v>
                </c:pt>
                <c:pt idx="1429">
                  <c:v>89.3747579354474</c:v>
                </c:pt>
                <c:pt idx="1430">
                  <c:v>89.6459085016438</c:v>
                </c:pt>
                <c:pt idx="1431">
                  <c:v>89.2426589992831</c:v>
                </c:pt>
                <c:pt idx="1432">
                  <c:v>89.3441218878582</c:v>
                </c:pt>
                <c:pt idx="1433">
                  <c:v>89.5620956377078</c:v>
                </c:pt>
                <c:pt idx="1434">
                  <c:v>89.6007055342709</c:v>
                </c:pt>
                <c:pt idx="1435">
                  <c:v>89.2998555451682</c:v>
                </c:pt>
                <c:pt idx="1436">
                  <c:v>89.509619239116</c:v>
                </c:pt>
                <c:pt idx="1437">
                  <c:v>89.2722855684251</c:v>
                </c:pt>
                <c:pt idx="1438">
                  <c:v>89.2557189337453</c:v>
                </c:pt>
                <c:pt idx="1439">
                  <c:v>88.9906518502458</c:v>
                </c:pt>
                <c:pt idx="1440">
                  <c:v>89.0403771268703</c:v>
                </c:pt>
                <c:pt idx="1441">
                  <c:v>89.0533057964836</c:v>
                </c:pt>
                <c:pt idx="1442">
                  <c:v>89.0002296987998</c:v>
                </c:pt>
                <c:pt idx="1443">
                  <c:v>89.1011757499251</c:v>
                </c:pt>
                <c:pt idx="1444">
                  <c:v>88.9318500384106</c:v>
                </c:pt>
                <c:pt idx="1445">
                  <c:v>88.644465014786</c:v>
                </c:pt>
                <c:pt idx="1446">
                  <c:v>88.8086086849198</c:v>
                </c:pt>
                <c:pt idx="1447">
                  <c:v>88.9237879311458</c:v>
                </c:pt>
                <c:pt idx="1448">
                  <c:v>88.6567619113229</c:v>
                </c:pt>
                <c:pt idx="1449">
                  <c:v>89.0652671608724</c:v>
                </c:pt>
                <c:pt idx="1450">
                  <c:v>88.8645728526856</c:v>
                </c:pt>
                <c:pt idx="1451">
                  <c:v>88.7425296139369</c:v>
                </c:pt>
                <c:pt idx="1452">
                  <c:v>88.7986637043884</c:v>
                </c:pt>
                <c:pt idx="1453">
                  <c:v>88.8739197142275</c:v>
                </c:pt>
                <c:pt idx="1454">
                  <c:v>88.9128755210628</c:v>
                </c:pt>
                <c:pt idx="1455">
                  <c:v>88.9852491463885</c:v>
                </c:pt>
                <c:pt idx="1456">
                  <c:v>89.1230544890805</c:v>
                </c:pt>
                <c:pt idx="1457">
                  <c:v>89.5190191693141</c:v>
                </c:pt>
                <c:pt idx="1458">
                  <c:v>89.5270286875402</c:v>
                </c:pt>
                <c:pt idx="1459">
                  <c:v>89.85223792779</c:v>
                </c:pt>
                <c:pt idx="1460">
                  <c:v>89.8065339163616</c:v>
                </c:pt>
                <c:pt idx="1461">
                  <c:v>89.9486367890469</c:v>
                </c:pt>
                <c:pt idx="1462">
                  <c:v>89.7282932169574</c:v>
                </c:pt>
                <c:pt idx="1463">
                  <c:v>90.0678800097157</c:v>
                </c:pt>
                <c:pt idx="1464">
                  <c:v>90.2170824507685</c:v>
                </c:pt>
                <c:pt idx="1465">
                  <c:v>90.1218633290466</c:v>
                </c:pt>
                <c:pt idx="1466">
                  <c:v>90.2427896087348</c:v>
                </c:pt>
                <c:pt idx="1467">
                  <c:v>90.2140365474336</c:v>
                </c:pt>
                <c:pt idx="1468">
                  <c:v>90.3531435904448</c:v>
                </c:pt>
                <c:pt idx="1469">
                  <c:v>90.2877314754173</c:v>
                </c:pt>
                <c:pt idx="1470">
                  <c:v>90.3682000908761</c:v>
                </c:pt>
                <c:pt idx="1471">
                  <c:v>90.1036891597579</c:v>
                </c:pt>
                <c:pt idx="1472">
                  <c:v>90.2803150243449</c:v>
                </c:pt>
                <c:pt idx="1473">
                  <c:v>90.0521860400199</c:v>
                </c:pt>
                <c:pt idx="1474">
                  <c:v>90.3566839206064</c:v>
                </c:pt>
                <c:pt idx="1475">
                  <c:v>90.5321842072768</c:v>
                </c:pt>
                <c:pt idx="1476">
                  <c:v>90.8131074910848</c:v>
                </c:pt>
                <c:pt idx="1477">
                  <c:v>90.6686136601928</c:v>
                </c:pt>
                <c:pt idx="1478">
                  <c:v>90.6083694807659</c:v>
                </c:pt>
                <c:pt idx="1479">
                  <c:v>90.5086285065909</c:v>
                </c:pt>
                <c:pt idx="1480">
                  <c:v>90.2700534978709</c:v>
                </c:pt>
                <c:pt idx="1481">
                  <c:v>90.1089702475276</c:v>
                </c:pt>
                <c:pt idx="1482">
                  <c:v>90.1028104317188</c:v>
                </c:pt>
                <c:pt idx="1483">
                  <c:v>90.4827916611932</c:v>
                </c:pt>
                <c:pt idx="1484">
                  <c:v>90.3131415161723</c:v>
                </c:pt>
                <c:pt idx="1485">
                  <c:v>90.3124007464593</c:v>
                </c:pt>
                <c:pt idx="1486">
                  <c:v>90.3395395090014</c:v>
                </c:pt>
                <c:pt idx="1487">
                  <c:v>90.2766994844952</c:v>
                </c:pt>
                <c:pt idx="1488">
                  <c:v>90.101565421689</c:v>
                </c:pt>
                <c:pt idx="1489">
                  <c:v>89.8992895285147</c:v>
                </c:pt>
                <c:pt idx="1490">
                  <c:v>89.6696116276539</c:v>
                </c:pt>
                <c:pt idx="1491">
                  <c:v>90.0956537377698</c:v>
                </c:pt>
                <c:pt idx="1492">
                  <c:v>89.8710190513247</c:v>
                </c:pt>
                <c:pt idx="1493">
                  <c:v>90.1096733283844</c:v>
                </c:pt>
                <c:pt idx="1494">
                  <c:v>89.7609444571914</c:v>
                </c:pt>
                <c:pt idx="1495">
                  <c:v>89.8197139371854</c:v>
                </c:pt>
                <c:pt idx="1496">
                  <c:v>89.6040464066805</c:v>
                </c:pt>
                <c:pt idx="1497">
                  <c:v>89.8419797440807</c:v>
                </c:pt>
                <c:pt idx="1498">
                  <c:v>89.5571849710453</c:v>
                </c:pt>
                <c:pt idx="1499">
                  <c:v>89.5350130158263</c:v>
                </c:pt>
                <c:pt idx="1500">
                  <c:v>89.8945316960614</c:v>
                </c:pt>
                <c:pt idx="1501">
                  <c:v>89.5959623011246</c:v>
                </c:pt>
                <c:pt idx="1502">
                  <c:v>89.631401124971</c:v>
                </c:pt>
                <c:pt idx="1503">
                  <c:v>89.6780121181372</c:v>
                </c:pt>
                <c:pt idx="1504">
                  <c:v>89.9976717553953</c:v>
                </c:pt>
                <c:pt idx="1505">
                  <c:v>89.9654845756231</c:v>
                </c:pt>
                <c:pt idx="1506">
                  <c:v>90.1293546190621</c:v>
                </c:pt>
                <c:pt idx="1507">
                  <c:v>90.077741624955</c:v>
                </c:pt>
                <c:pt idx="1508">
                  <c:v>90.3041165159058</c:v>
                </c:pt>
                <c:pt idx="1509">
                  <c:v>90.4737695896455</c:v>
                </c:pt>
                <c:pt idx="1510">
                  <c:v>90.6930176727821</c:v>
                </c:pt>
                <c:pt idx="1511">
                  <c:v>90.7308385984132</c:v>
                </c:pt>
                <c:pt idx="1512">
                  <c:v>90.8572049367635</c:v>
                </c:pt>
                <c:pt idx="1513">
                  <c:v>90.7372312303824</c:v>
                </c:pt>
                <c:pt idx="1514">
                  <c:v>90.9920287957657</c:v>
                </c:pt>
                <c:pt idx="1515">
                  <c:v>91.04144660253</c:v>
                </c:pt>
                <c:pt idx="1516">
                  <c:v>90.7577419246353</c:v>
                </c:pt>
                <c:pt idx="1517">
                  <c:v>91.0085444701316</c:v>
                </c:pt>
                <c:pt idx="1518">
                  <c:v>91.1114565327062</c:v>
                </c:pt>
                <c:pt idx="1519">
                  <c:v>91.2827382654989</c:v>
                </c:pt>
                <c:pt idx="1520">
                  <c:v>91.0152405349196</c:v>
                </c:pt>
                <c:pt idx="1521">
                  <c:v>91.034890284814</c:v>
                </c:pt>
                <c:pt idx="1522">
                  <c:v>90.9353415174327</c:v>
                </c:pt>
                <c:pt idx="1523">
                  <c:v>90.978846107752</c:v>
                </c:pt>
                <c:pt idx="1524">
                  <c:v>91.1991160497022</c:v>
                </c:pt>
                <c:pt idx="1525">
                  <c:v>91.3619991724972</c:v>
                </c:pt>
                <c:pt idx="1526">
                  <c:v>91.3878305022446</c:v>
                </c:pt>
                <c:pt idx="1527">
                  <c:v>91.55590680579</c:v>
                </c:pt>
                <c:pt idx="1528">
                  <c:v>91.2542538287959</c:v>
                </c:pt>
                <c:pt idx="1529">
                  <c:v>91.2904826856676</c:v>
                </c:pt>
                <c:pt idx="1530">
                  <c:v>91.2069675729333</c:v>
                </c:pt>
                <c:pt idx="1531">
                  <c:v>91.1300766423253</c:v>
                </c:pt>
                <c:pt idx="1532">
                  <c:v>91.1456878066396</c:v>
                </c:pt>
                <c:pt idx="1533">
                  <c:v>91.150256362766</c:v>
                </c:pt>
                <c:pt idx="1534">
                  <c:v>91.1510082104021</c:v>
                </c:pt>
                <c:pt idx="1535">
                  <c:v>91.2494088007007</c:v>
                </c:pt>
                <c:pt idx="1536">
                  <c:v>91.0919191109535</c:v>
                </c:pt>
                <c:pt idx="1537">
                  <c:v>91.0848279304314</c:v>
                </c:pt>
                <c:pt idx="1538">
                  <c:v>91.00494241022</c:v>
                </c:pt>
                <c:pt idx="1539">
                  <c:v>90.9372631054438</c:v>
                </c:pt>
                <c:pt idx="1540">
                  <c:v>90.6845133794886</c:v>
                </c:pt>
                <c:pt idx="1541">
                  <c:v>90.7045533892726</c:v>
                </c:pt>
                <c:pt idx="1542">
                  <c:v>91.0029321321575</c:v>
                </c:pt>
                <c:pt idx="1543">
                  <c:v>90.4845410101271</c:v>
                </c:pt>
                <c:pt idx="1544">
                  <c:v>90.5965507122542</c:v>
                </c:pt>
                <c:pt idx="1545">
                  <c:v>90.5754665545142</c:v>
                </c:pt>
                <c:pt idx="1546">
                  <c:v>90.5730283062392</c:v>
                </c:pt>
                <c:pt idx="1547">
                  <c:v>90.4703046036542</c:v>
                </c:pt>
                <c:pt idx="1548">
                  <c:v>90.2849094224792</c:v>
                </c:pt>
                <c:pt idx="1549">
                  <c:v>90.4582647811596</c:v>
                </c:pt>
                <c:pt idx="1550">
                  <c:v>90.5514105892984</c:v>
                </c:pt>
                <c:pt idx="1551">
                  <c:v>90.27333155304</c:v>
                </c:pt>
                <c:pt idx="1552">
                  <c:v>90.4163641821325</c:v>
                </c:pt>
                <c:pt idx="1553">
                  <c:v>90.4031353055268</c:v>
                </c:pt>
                <c:pt idx="1554">
                  <c:v>90.7048104173999</c:v>
                </c:pt>
                <c:pt idx="1555">
                  <c:v>90.708755933852</c:v>
                </c:pt>
                <c:pt idx="1556">
                  <c:v>90.7054583428651</c:v>
                </c:pt>
                <c:pt idx="1557">
                  <c:v>90.902026943237</c:v>
                </c:pt>
                <c:pt idx="1558">
                  <c:v>90.9446753685417</c:v>
                </c:pt>
                <c:pt idx="1559">
                  <c:v>91.261395958747</c:v>
                </c:pt>
                <c:pt idx="1560">
                  <c:v>91.3417997743203</c:v>
                </c:pt>
                <c:pt idx="1561">
                  <c:v>91.3555878817851</c:v>
                </c:pt>
                <c:pt idx="1562">
                  <c:v>91.3844104184259</c:v>
                </c:pt>
                <c:pt idx="1563">
                  <c:v>91.4376681904518</c:v>
                </c:pt>
                <c:pt idx="1564">
                  <c:v>91.6112422598114</c:v>
                </c:pt>
                <c:pt idx="1565">
                  <c:v>91.4852569058366</c:v>
                </c:pt>
                <c:pt idx="1566">
                  <c:v>91.3685769283345</c:v>
                </c:pt>
                <c:pt idx="1567">
                  <c:v>91.6099738261319</c:v>
                </c:pt>
                <c:pt idx="1568">
                  <c:v>91.5192947611295</c:v>
                </c:pt>
                <c:pt idx="1569">
                  <c:v>91.7842570470502</c:v>
                </c:pt>
                <c:pt idx="1570">
                  <c:v>91.7219375411858</c:v>
                </c:pt>
                <c:pt idx="1571">
                  <c:v>91.5764296989262</c:v>
                </c:pt>
                <c:pt idx="1572">
                  <c:v>91.6285184879025</c:v>
                </c:pt>
                <c:pt idx="1573">
                  <c:v>91.6146384334327</c:v>
                </c:pt>
                <c:pt idx="1574">
                  <c:v>91.6114739286696</c:v>
                </c:pt>
                <c:pt idx="1575">
                  <c:v>91.7076442756791</c:v>
                </c:pt>
                <c:pt idx="1576">
                  <c:v>91.7648804350004</c:v>
                </c:pt>
                <c:pt idx="1577">
                  <c:v>91.7108777622431</c:v>
                </c:pt>
                <c:pt idx="1578">
                  <c:v>91.90848415213</c:v>
                </c:pt>
                <c:pt idx="1579">
                  <c:v>91.5377417035099</c:v>
                </c:pt>
                <c:pt idx="1580">
                  <c:v>91.687468796759</c:v>
                </c:pt>
                <c:pt idx="1581">
                  <c:v>91.3481424363834</c:v>
                </c:pt>
                <c:pt idx="1582">
                  <c:v>91.4450557976485</c:v>
                </c:pt>
                <c:pt idx="1583">
                  <c:v>91.3938460148729</c:v>
                </c:pt>
                <c:pt idx="1584">
                  <c:v>91.435602474396</c:v>
                </c:pt>
                <c:pt idx="1585">
                  <c:v>91.575705347971</c:v>
                </c:pt>
                <c:pt idx="1586">
                  <c:v>91.4364490363076</c:v>
                </c:pt>
                <c:pt idx="1587">
                  <c:v>91.5908585574614</c:v>
                </c:pt>
                <c:pt idx="1588">
                  <c:v>91.2790756075454</c:v>
                </c:pt>
                <c:pt idx="1589">
                  <c:v>90.9738497064229</c:v>
                </c:pt>
                <c:pt idx="1590">
                  <c:v>90.9541278849587</c:v>
                </c:pt>
                <c:pt idx="1591">
                  <c:v>91.0176846311247</c:v>
                </c:pt>
                <c:pt idx="1592">
                  <c:v>90.9624522292984</c:v>
                </c:pt>
                <c:pt idx="1593">
                  <c:v>90.7909306663037</c:v>
                </c:pt>
                <c:pt idx="1594">
                  <c:v>90.9829426445817</c:v>
                </c:pt>
                <c:pt idx="1595">
                  <c:v>90.8883140980376</c:v>
                </c:pt>
                <c:pt idx="1596">
                  <c:v>90.7966514562506</c:v>
                </c:pt>
                <c:pt idx="1597">
                  <c:v>90.8948054602286</c:v>
                </c:pt>
                <c:pt idx="1598">
                  <c:v>90.4174798116206</c:v>
                </c:pt>
                <c:pt idx="1599">
                  <c:v>90.7743889009681</c:v>
                </c:pt>
                <c:pt idx="1600">
                  <c:v>90.6216344967344</c:v>
                </c:pt>
                <c:pt idx="1601">
                  <c:v>90.5679547670821</c:v>
                </c:pt>
                <c:pt idx="1602">
                  <c:v>90.5101123543038</c:v>
                </c:pt>
                <c:pt idx="1603">
                  <c:v>90.7217399785811</c:v>
                </c:pt>
                <c:pt idx="1604">
                  <c:v>90.8610809577221</c:v>
                </c:pt>
                <c:pt idx="1605">
                  <c:v>90.8346692766615</c:v>
                </c:pt>
                <c:pt idx="1606">
                  <c:v>90.9392754678723</c:v>
                </c:pt>
                <c:pt idx="1607">
                  <c:v>91.0856149460047</c:v>
                </c:pt>
                <c:pt idx="1608">
                  <c:v>91.2444686431109</c:v>
                </c:pt>
                <c:pt idx="1609">
                  <c:v>91.3717463820137</c:v>
                </c:pt>
                <c:pt idx="1610">
                  <c:v>91.8174385387639</c:v>
                </c:pt>
                <c:pt idx="1611">
                  <c:v>91.6075597141332</c:v>
                </c:pt>
                <c:pt idx="1612">
                  <c:v>91.7540651183448</c:v>
                </c:pt>
                <c:pt idx="1613">
                  <c:v>91.6164895829406</c:v>
                </c:pt>
                <c:pt idx="1614">
                  <c:v>91.9827184931617</c:v>
                </c:pt>
                <c:pt idx="1615">
                  <c:v>91.5289983911617</c:v>
                </c:pt>
                <c:pt idx="1616">
                  <c:v>91.5007538353306</c:v>
                </c:pt>
                <c:pt idx="1617">
                  <c:v>91.7289857289184</c:v>
                </c:pt>
                <c:pt idx="1618">
                  <c:v>91.8090682690044</c:v>
                </c:pt>
                <c:pt idx="1619">
                  <c:v>92.1668940566789</c:v>
                </c:pt>
                <c:pt idx="1620">
                  <c:v>91.9023489783755</c:v>
                </c:pt>
                <c:pt idx="1621">
                  <c:v>92.2022966914834</c:v>
                </c:pt>
                <c:pt idx="1622">
                  <c:v>91.8053400419045</c:v>
                </c:pt>
                <c:pt idx="1623">
                  <c:v>91.9730679474695</c:v>
                </c:pt>
                <c:pt idx="1624">
                  <c:v>91.8682418494104</c:v>
                </c:pt>
                <c:pt idx="1625">
                  <c:v>92.0466548728891</c:v>
                </c:pt>
                <c:pt idx="1626">
                  <c:v>92.0387666880005</c:v>
                </c:pt>
                <c:pt idx="1627">
                  <c:v>92.0071257866532</c:v>
                </c:pt>
                <c:pt idx="1628">
                  <c:v>92.1976628966536</c:v>
                </c:pt>
                <c:pt idx="1629">
                  <c:v>92.0416182318154</c:v>
                </c:pt>
                <c:pt idx="1630">
                  <c:v>91.9463990408895</c:v>
                </c:pt>
                <c:pt idx="1631">
                  <c:v>91.6675287567944</c:v>
                </c:pt>
                <c:pt idx="1632">
                  <c:v>91.6228812103222</c:v>
                </c:pt>
                <c:pt idx="1633">
                  <c:v>91.7165083703871</c:v>
                </c:pt>
                <c:pt idx="1634">
                  <c:v>91.7545953278806</c:v>
                </c:pt>
                <c:pt idx="1635">
                  <c:v>91.9031778698398</c:v>
                </c:pt>
                <c:pt idx="1636">
                  <c:v>91.8350073061855</c:v>
                </c:pt>
                <c:pt idx="1637">
                  <c:v>91.8365276807213</c:v>
                </c:pt>
                <c:pt idx="1638">
                  <c:v>91.6904910984313</c:v>
                </c:pt>
                <c:pt idx="1639">
                  <c:v>91.4098331711221</c:v>
                </c:pt>
                <c:pt idx="1640">
                  <c:v>91.2407034208988</c:v>
                </c:pt>
                <c:pt idx="1641">
                  <c:v>91.2027699209264</c:v>
                </c:pt>
                <c:pt idx="1642">
                  <c:v>91.3890152576536</c:v>
                </c:pt>
                <c:pt idx="1643">
                  <c:v>91.2405262447504</c:v>
                </c:pt>
                <c:pt idx="1644">
                  <c:v>91.2150658657921</c:v>
                </c:pt>
                <c:pt idx="1645">
                  <c:v>91.0370178091971</c:v>
                </c:pt>
                <c:pt idx="1646">
                  <c:v>91.229389012415</c:v>
                </c:pt>
                <c:pt idx="1647">
                  <c:v>91.0545524844676</c:v>
                </c:pt>
                <c:pt idx="1648">
                  <c:v>91.156751581421</c:v>
                </c:pt>
                <c:pt idx="1649">
                  <c:v>90.9970165729888</c:v>
                </c:pt>
                <c:pt idx="1650">
                  <c:v>90.8849699177216</c:v>
                </c:pt>
                <c:pt idx="1651">
                  <c:v>90.8428579841398</c:v>
                </c:pt>
                <c:pt idx="1652">
                  <c:v>90.8514557495499</c:v>
                </c:pt>
                <c:pt idx="1653">
                  <c:v>91.0475477051147</c:v>
                </c:pt>
                <c:pt idx="1654">
                  <c:v>91.0878605831205</c:v>
                </c:pt>
                <c:pt idx="1655">
                  <c:v>91.3185931401839</c:v>
                </c:pt>
                <c:pt idx="1656">
                  <c:v>91.6304482100511</c:v>
                </c:pt>
                <c:pt idx="1657">
                  <c:v>91.5882870073224</c:v>
                </c:pt>
                <c:pt idx="1658">
                  <c:v>91.4963053835456</c:v>
                </c:pt>
                <c:pt idx="1659">
                  <c:v>91.8121585778834</c:v>
                </c:pt>
                <c:pt idx="1660">
                  <c:v>91.9547154282335</c:v>
                </c:pt>
                <c:pt idx="1661">
                  <c:v>92.0732502839525</c:v>
                </c:pt>
                <c:pt idx="1662">
                  <c:v>92.1062909709572</c:v>
                </c:pt>
                <c:pt idx="1663">
                  <c:v>92.019240773273</c:v>
                </c:pt>
                <c:pt idx="1664">
                  <c:v>92.2962923277333</c:v>
                </c:pt>
                <c:pt idx="1665">
                  <c:v>92.2063883354326</c:v>
                </c:pt>
                <c:pt idx="1666">
                  <c:v>92.1680782982332</c:v>
                </c:pt>
                <c:pt idx="1667">
                  <c:v>92.2224404377839</c:v>
                </c:pt>
                <c:pt idx="1668">
                  <c:v>92.2049773577481</c:v>
                </c:pt>
                <c:pt idx="1669">
                  <c:v>92.3471109093865</c:v>
                </c:pt>
                <c:pt idx="1670">
                  <c:v>92.324233227107</c:v>
                </c:pt>
                <c:pt idx="1671">
                  <c:v>92.3260331619147</c:v>
                </c:pt>
                <c:pt idx="1672">
                  <c:v>92.238944766878</c:v>
                </c:pt>
                <c:pt idx="1673">
                  <c:v>92.3368228512978</c:v>
                </c:pt>
                <c:pt idx="1674">
                  <c:v>92.4340050383096</c:v>
                </c:pt>
                <c:pt idx="1675">
                  <c:v>92.4292082785912</c:v>
                </c:pt>
                <c:pt idx="1676">
                  <c:v>92.6860280057184</c:v>
                </c:pt>
                <c:pt idx="1677">
                  <c:v>92.4676166536151</c:v>
                </c:pt>
                <c:pt idx="1678">
                  <c:v>92.3174023383797</c:v>
                </c:pt>
                <c:pt idx="1679">
                  <c:v>92.5790432781218</c:v>
                </c:pt>
                <c:pt idx="1680">
                  <c:v>92.3320739888604</c:v>
                </c:pt>
                <c:pt idx="1681">
                  <c:v>92.2154114257817</c:v>
                </c:pt>
                <c:pt idx="1682">
                  <c:v>92.1842622152563</c:v>
                </c:pt>
                <c:pt idx="1683">
                  <c:v>92.4806220122272</c:v>
                </c:pt>
                <c:pt idx="1684">
                  <c:v>92.1685138132376</c:v>
                </c:pt>
                <c:pt idx="1685">
                  <c:v>92.2290098039916</c:v>
                </c:pt>
                <c:pt idx="1686">
                  <c:v>92.2590152908838</c:v>
                </c:pt>
                <c:pt idx="1687">
                  <c:v>92.3871902343692</c:v>
                </c:pt>
                <c:pt idx="1688">
                  <c:v>92.1428041960106</c:v>
                </c:pt>
                <c:pt idx="1689">
                  <c:v>91.9983177168493</c:v>
                </c:pt>
                <c:pt idx="1690">
                  <c:v>91.9252710593567</c:v>
                </c:pt>
                <c:pt idx="1691">
                  <c:v>91.9269294360521</c:v>
                </c:pt>
                <c:pt idx="1692">
                  <c:v>91.9177534271339</c:v>
                </c:pt>
                <c:pt idx="1693">
                  <c:v>91.8164281822686</c:v>
                </c:pt>
                <c:pt idx="1694">
                  <c:v>91.6437730575959</c:v>
                </c:pt>
                <c:pt idx="1695">
                  <c:v>91.7060952241564</c:v>
                </c:pt>
                <c:pt idx="1696">
                  <c:v>91.9639739674027</c:v>
                </c:pt>
                <c:pt idx="1697">
                  <c:v>91.8541096631288</c:v>
                </c:pt>
                <c:pt idx="1698">
                  <c:v>91.8235045810329</c:v>
                </c:pt>
                <c:pt idx="1699">
                  <c:v>91.7916225042131</c:v>
                </c:pt>
                <c:pt idx="1700">
                  <c:v>91.8679126229883</c:v>
                </c:pt>
                <c:pt idx="1701">
                  <c:v>91.6453337012465</c:v>
                </c:pt>
                <c:pt idx="1702">
                  <c:v>91.5697055547841</c:v>
                </c:pt>
                <c:pt idx="1703">
                  <c:v>91.916073469691</c:v>
                </c:pt>
                <c:pt idx="1704">
                  <c:v>92.0220859585425</c:v>
                </c:pt>
                <c:pt idx="1705">
                  <c:v>92.0277289003326</c:v>
                </c:pt>
                <c:pt idx="1706">
                  <c:v>92.285315603801</c:v>
                </c:pt>
                <c:pt idx="1707">
                  <c:v>92.4007834301757</c:v>
                </c:pt>
                <c:pt idx="1708">
                  <c:v>92.3294997480746</c:v>
                </c:pt>
                <c:pt idx="1709">
                  <c:v>92.6442994418985</c:v>
                </c:pt>
                <c:pt idx="1710">
                  <c:v>92.7833209960511</c:v>
                </c:pt>
                <c:pt idx="1711">
                  <c:v>92.8463277263323</c:v>
                </c:pt>
                <c:pt idx="1712">
                  <c:v>92.8973454044272</c:v>
                </c:pt>
                <c:pt idx="1713">
                  <c:v>93.0548139483142</c:v>
                </c:pt>
                <c:pt idx="1714">
                  <c:v>93.3259124151231</c:v>
                </c:pt>
                <c:pt idx="1715">
                  <c:v>93.1770099172439</c:v>
                </c:pt>
                <c:pt idx="1716">
                  <c:v>93.1127790821868</c:v>
                </c:pt>
                <c:pt idx="1717">
                  <c:v>93.1203848370135</c:v>
                </c:pt>
                <c:pt idx="1718">
                  <c:v>93.1917471931115</c:v>
                </c:pt>
                <c:pt idx="1719">
                  <c:v>93.2800674867635</c:v>
                </c:pt>
                <c:pt idx="1720">
                  <c:v>93.3959654974154</c:v>
                </c:pt>
                <c:pt idx="1721">
                  <c:v>93.3354405185128</c:v>
                </c:pt>
                <c:pt idx="1722">
                  <c:v>93.3973970446649</c:v>
                </c:pt>
                <c:pt idx="1723">
                  <c:v>93.3427827405357</c:v>
                </c:pt>
                <c:pt idx="1724">
                  <c:v>93.4929361345213</c:v>
                </c:pt>
                <c:pt idx="1725">
                  <c:v>93.5522673609219</c:v>
                </c:pt>
                <c:pt idx="1726">
                  <c:v>93.5439322814633</c:v>
                </c:pt>
                <c:pt idx="1727">
                  <c:v>93.8279530613274</c:v>
                </c:pt>
                <c:pt idx="1728">
                  <c:v>93.7114267174648</c:v>
                </c:pt>
                <c:pt idx="1729">
                  <c:v>93.7874640379197</c:v>
                </c:pt>
                <c:pt idx="1730">
                  <c:v>93.7171632328692</c:v>
                </c:pt>
                <c:pt idx="1731">
                  <c:v>93.7888596665602</c:v>
                </c:pt>
                <c:pt idx="1732">
                  <c:v>93.4937322078212</c:v>
                </c:pt>
                <c:pt idx="1733">
                  <c:v>93.6944488894442</c:v>
                </c:pt>
                <c:pt idx="1734">
                  <c:v>93.5262767888983</c:v>
                </c:pt>
                <c:pt idx="1735">
                  <c:v>93.3759077421445</c:v>
                </c:pt>
                <c:pt idx="1736">
                  <c:v>93.5695525313349</c:v>
                </c:pt>
                <c:pt idx="1737">
                  <c:v>93.7069988259653</c:v>
                </c:pt>
                <c:pt idx="1738">
                  <c:v>93.5385519362072</c:v>
                </c:pt>
                <c:pt idx="1739">
                  <c:v>93.3639315064775</c:v>
                </c:pt>
                <c:pt idx="1740">
                  <c:v>93.3345254936691</c:v>
                </c:pt>
                <c:pt idx="1741">
                  <c:v>93.3259426075405</c:v>
                </c:pt>
                <c:pt idx="1742">
                  <c:v>93.204112690775</c:v>
                </c:pt>
                <c:pt idx="1743">
                  <c:v>93.5043790182926</c:v>
                </c:pt>
                <c:pt idx="1744">
                  <c:v>93.0891975386132</c:v>
                </c:pt>
                <c:pt idx="1745">
                  <c:v>93.3667288613187</c:v>
                </c:pt>
                <c:pt idx="1746">
                  <c:v>93.4132989831609</c:v>
                </c:pt>
                <c:pt idx="1747">
                  <c:v>93.3953700438692</c:v>
                </c:pt>
                <c:pt idx="1748">
                  <c:v>93.4090635553432</c:v>
                </c:pt>
                <c:pt idx="1749">
                  <c:v>93.205198896368</c:v>
                </c:pt>
                <c:pt idx="1750">
                  <c:v>93.4821651780154</c:v>
                </c:pt>
                <c:pt idx="1751">
                  <c:v>92.940164582568</c:v>
                </c:pt>
                <c:pt idx="1752">
                  <c:v>93.2174956855055</c:v>
                </c:pt>
                <c:pt idx="1753">
                  <c:v>93.4050485257321</c:v>
                </c:pt>
                <c:pt idx="1754">
                  <c:v>93.549033979267</c:v>
                </c:pt>
                <c:pt idx="1755">
                  <c:v>93.5329532461584</c:v>
                </c:pt>
                <c:pt idx="1756">
                  <c:v>93.5800934428146</c:v>
                </c:pt>
                <c:pt idx="1757">
                  <c:v>93.9050849139528</c:v>
                </c:pt>
                <c:pt idx="1758">
                  <c:v>93.9746617830253</c:v>
                </c:pt>
                <c:pt idx="1759">
                  <c:v>94.215648646239</c:v>
                </c:pt>
                <c:pt idx="1760">
                  <c:v>94.5011349344456</c:v>
                </c:pt>
                <c:pt idx="1761">
                  <c:v>94.4554927559866</c:v>
                </c:pt>
                <c:pt idx="1762">
                  <c:v>94.4131450682643</c:v>
                </c:pt>
                <c:pt idx="1763">
                  <c:v>94.6711932632735</c:v>
                </c:pt>
                <c:pt idx="1764">
                  <c:v>94.8639441764914</c:v>
                </c:pt>
                <c:pt idx="1765">
                  <c:v>94.8194884744122</c:v>
                </c:pt>
                <c:pt idx="1766">
                  <c:v>94.7525812389392</c:v>
                </c:pt>
                <c:pt idx="1767">
                  <c:v>94.6925380382837</c:v>
                </c:pt>
                <c:pt idx="1768">
                  <c:v>94.8225670324562</c:v>
                </c:pt>
                <c:pt idx="1769">
                  <c:v>95.0228414408737</c:v>
                </c:pt>
                <c:pt idx="1770">
                  <c:v>94.9429140290126</c:v>
                </c:pt>
                <c:pt idx="1771">
                  <c:v>94.9136495493744</c:v>
                </c:pt>
                <c:pt idx="1772">
                  <c:v>95.0629191729046</c:v>
                </c:pt>
                <c:pt idx="1773">
                  <c:v>95.0065633431149</c:v>
                </c:pt>
                <c:pt idx="1774">
                  <c:v>95.2766913870567</c:v>
                </c:pt>
                <c:pt idx="1775">
                  <c:v>95.2828089856769</c:v>
                </c:pt>
                <c:pt idx="1776">
                  <c:v>95.379248270842</c:v>
                </c:pt>
                <c:pt idx="1777">
                  <c:v>95.3193099116668</c:v>
                </c:pt>
                <c:pt idx="1778">
                  <c:v>95.3535915917587</c:v>
                </c:pt>
                <c:pt idx="1779">
                  <c:v>95.3249877997004</c:v>
                </c:pt>
                <c:pt idx="1780">
                  <c:v>95.5838339915637</c:v>
                </c:pt>
                <c:pt idx="1781">
                  <c:v>95.0451613707444</c:v>
                </c:pt>
                <c:pt idx="1782">
                  <c:v>95.4106677719352</c:v>
                </c:pt>
                <c:pt idx="1783">
                  <c:v>95.3487194232259</c:v>
                </c:pt>
                <c:pt idx="1784">
                  <c:v>95.3500897210472</c:v>
                </c:pt>
                <c:pt idx="1785">
                  <c:v>95.3841726342645</c:v>
                </c:pt>
                <c:pt idx="1786">
                  <c:v>95.4038373499249</c:v>
                </c:pt>
                <c:pt idx="1787">
                  <c:v>95.4678360317737</c:v>
                </c:pt>
                <c:pt idx="1788">
                  <c:v>95.2761099373294</c:v>
                </c:pt>
                <c:pt idx="1789">
                  <c:v>95.3324505284142</c:v>
                </c:pt>
                <c:pt idx="1790">
                  <c:v>95.1414463487844</c:v>
                </c:pt>
                <c:pt idx="1791">
                  <c:v>95.3698372949342</c:v>
                </c:pt>
                <c:pt idx="1792">
                  <c:v>95.2396404277114</c:v>
                </c:pt>
                <c:pt idx="1793">
                  <c:v>95.5615966894788</c:v>
                </c:pt>
                <c:pt idx="1794">
                  <c:v>95.1367426548731</c:v>
                </c:pt>
                <c:pt idx="1795">
                  <c:v>95.2203467193917</c:v>
                </c:pt>
                <c:pt idx="1796">
                  <c:v>95.2215328503209</c:v>
                </c:pt>
                <c:pt idx="1797">
                  <c:v>95.2765374440368</c:v>
                </c:pt>
                <c:pt idx="1798">
                  <c:v>95.4840880380522</c:v>
                </c:pt>
                <c:pt idx="1799">
                  <c:v>95.5308535915657</c:v>
                </c:pt>
                <c:pt idx="1800">
                  <c:v>95.4683935377899</c:v>
                </c:pt>
                <c:pt idx="1801">
                  <c:v>95.2175012105241</c:v>
                </c:pt>
                <c:pt idx="1802">
                  <c:v>95.3059108177499</c:v>
                </c:pt>
                <c:pt idx="1803">
                  <c:v>95.3993441705563</c:v>
                </c:pt>
                <c:pt idx="1804">
                  <c:v>95.5121353050298</c:v>
                </c:pt>
                <c:pt idx="1805">
                  <c:v>95.7081036354496</c:v>
                </c:pt>
                <c:pt idx="1806">
                  <c:v>95.8047832921457</c:v>
                </c:pt>
                <c:pt idx="1807">
                  <c:v>96.0928963724278</c:v>
                </c:pt>
                <c:pt idx="1808">
                  <c:v>96.0063585410317</c:v>
                </c:pt>
                <c:pt idx="1809">
                  <c:v>96.234093221978</c:v>
                </c:pt>
                <c:pt idx="1810">
                  <c:v>96.2734284411347</c:v>
                </c:pt>
                <c:pt idx="1811">
                  <c:v>96.5179922803772</c:v>
                </c:pt>
                <c:pt idx="1812">
                  <c:v>96.4932450413606</c:v>
                </c:pt>
                <c:pt idx="1813">
                  <c:v>96.6505890891553</c:v>
                </c:pt>
                <c:pt idx="1814">
                  <c:v>96.8668011308878</c:v>
                </c:pt>
                <c:pt idx="1815">
                  <c:v>96.7794358553423</c:v>
                </c:pt>
                <c:pt idx="1816">
                  <c:v>96.7111623567633</c:v>
                </c:pt>
                <c:pt idx="1817">
                  <c:v>96.8087768305095</c:v>
                </c:pt>
                <c:pt idx="1818">
                  <c:v>96.7969515885434</c:v>
                </c:pt>
                <c:pt idx="1819">
                  <c:v>96.9483464314663</c:v>
                </c:pt>
                <c:pt idx="1820">
                  <c:v>96.7921197909283</c:v>
                </c:pt>
                <c:pt idx="1821">
                  <c:v>96.8969081357739</c:v>
                </c:pt>
                <c:pt idx="1822">
                  <c:v>97.0325646666816</c:v>
                </c:pt>
                <c:pt idx="1823">
                  <c:v>96.8763819538577</c:v>
                </c:pt>
                <c:pt idx="1824">
                  <c:v>97.1834621186893</c:v>
                </c:pt>
                <c:pt idx="1825">
                  <c:v>97.2137181255505</c:v>
                </c:pt>
                <c:pt idx="1826">
                  <c:v>97.491163732179</c:v>
                </c:pt>
                <c:pt idx="1827">
                  <c:v>97.0302896174569</c:v>
                </c:pt>
                <c:pt idx="1828">
                  <c:v>97.0609248407046</c:v>
                </c:pt>
                <c:pt idx="1829">
                  <c:v>97.2586940544967</c:v>
                </c:pt>
                <c:pt idx="1830">
                  <c:v>97.1392137348793</c:v>
                </c:pt>
                <c:pt idx="1831">
                  <c:v>97.1930718969603</c:v>
                </c:pt>
                <c:pt idx="1832">
                  <c:v>96.9720492264693</c:v>
                </c:pt>
                <c:pt idx="1833">
                  <c:v>97.385349254862</c:v>
                </c:pt>
                <c:pt idx="1834">
                  <c:v>97.2187060578119</c:v>
                </c:pt>
                <c:pt idx="1835">
                  <c:v>97.3447022589735</c:v>
                </c:pt>
                <c:pt idx="1836">
                  <c:v>97.1100987613263</c:v>
                </c:pt>
                <c:pt idx="1837">
                  <c:v>97.1365588519572</c:v>
                </c:pt>
                <c:pt idx="1838">
                  <c:v>97.0258951769796</c:v>
                </c:pt>
                <c:pt idx="1839">
                  <c:v>96.9649174138112</c:v>
                </c:pt>
                <c:pt idx="1840">
                  <c:v>97.00434811559</c:v>
                </c:pt>
                <c:pt idx="1841">
                  <c:v>97.1286600449506</c:v>
                </c:pt>
                <c:pt idx="1842">
                  <c:v>97.0328390239177</c:v>
                </c:pt>
                <c:pt idx="1843">
                  <c:v>97.1142250496127</c:v>
                </c:pt>
                <c:pt idx="1844">
                  <c:v>96.8539905170868</c:v>
                </c:pt>
                <c:pt idx="1845">
                  <c:v>96.9765871606859</c:v>
                </c:pt>
                <c:pt idx="1846">
                  <c:v>96.9554535049651</c:v>
                </c:pt>
                <c:pt idx="1847">
                  <c:v>96.6403715613395</c:v>
                </c:pt>
                <c:pt idx="1848">
                  <c:v>97.1207280377781</c:v>
                </c:pt>
                <c:pt idx="1849">
                  <c:v>96.996415238695</c:v>
                </c:pt>
                <c:pt idx="1850">
                  <c:v>97.2686173005818</c:v>
                </c:pt>
                <c:pt idx="1851">
                  <c:v>96.9507801857751</c:v>
                </c:pt>
                <c:pt idx="1852">
                  <c:v>97.0845203686993</c:v>
                </c:pt>
                <c:pt idx="1853">
                  <c:v>97.1924768653202</c:v>
                </c:pt>
                <c:pt idx="1854">
                  <c:v>97.1650912099633</c:v>
                </c:pt>
                <c:pt idx="1855">
                  <c:v>97.5032898736671</c:v>
                </c:pt>
                <c:pt idx="1856">
                  <c:v>97.3768123684546</c:v>
                </c:pt>
                <c:pt idx="1857">
                  <c:v>97.8580664123094</c:v>
                </c:pt>
                <c:pt idx="1858">
                  <c:v>97.936705401485</c:v>
                </c:pt>
                <c:pt idx="1859">
                  <c:v>98.1401961762352</c:v>
                </c:pt>
                <c:pt idx="1860">
                  <c:v>98.101433984201</c:v>
                </c:pt>
                <c:pt idx="1861">
                  <c:v>98.3186083273287</c:v>
                </c:pt>
                <c:pt idx="1862">
                  <c:v>98.4408159647212</c:v>
                </c:pt>
                <c:pt idx="1863">
                  <c:v>98.2986708705987</c:v>
                </c:pt>
                <c:pt idx="1864">
                  <c:v>98.819083841136</c:v>
                </c:pt>
                <c:pt idx="1865">
                  <c:v>98.5558991612696</c:v>
                </c:pt>
                <c:pt idx="1866">
                  <c:v>98.7622089567892</c:v>
                </c:pt>
                <c:pt idx="1867">
                  <c:v>98.619549879068</c:v>
                </c:pt>
                <c:pt idx="1868">
                  <c:v>98.7895527872256</c:v>
                </c:pt>
                <c:pt idx="1869">
                  <c:v>98.8404561971734</c:v>
                </c:pt>
                <c:pt idx="1870">
                  <c:v>98.7839333580528</c:v>
                </c:pt>
                <c:pt idx="1871">
                  <c:v>98.925536698579</c:v>
                </c:pt>
                <c:pt idx="1872">
                  <c:v>98.6650572478997</c:v>
                </c:pt>
                <c:pt idx="1873">
                  <c:v>98.831593781801</c:v>
                </c:pt>
                <c:pt idx="1874">
                  <c:v>98.891912241426</c:v>
                </c:pt>
                <c:pt idx="1875">
                  <c:v>99.2980353609301</c:v>
                </c:pt>
                <c:pt idx="1876">
                  <c:v>99.2655379559682</c:v>
                </c:pt>
                <c:pt idx="1877">
                  <c:v>99.2796904662017</c:v>
                </c:pt>
                <c:pt idx="1878">
                  <c:v>99.2986400697442</c:v>
                </c:pt>
                <c:pt idx="1879">
                  <c:v>99.245298629913</c:v>
                </c:pt>
                <c:pt idx="1880">
                  <c:v>99.189198035422</c:v>
                </c:pt>
                <c:pt idx="1881">
                  <c:v>99.1287724928163</c:v>
                </c:pt>
                <c:pt idx="1882">
                  <c:v>99.0690940436551</c:v>
                </c:pt>
                <c:pt idx="1883">
                  <c:v>99.2002301291238</c:v>
                </c:pt>
                <c:pt idx="1884">
                  <c:v>99.3034280778796</c:v>
                </c:pt>
                <c:pt idx="1885">
                  <c:v>99.1288675996125</c:v>
                </c:pt>
                <c:pt idx="1886">
                  <c:v>99.2406033226624</c:v>
                </c:pt>
                <c:pt idx="1887">
                  <c:v>99.0426083125798</c:v>
                </c:pt>
                <c:pt idx="1888">
                  <c:v>99.0511520231983</c:v>
                </c:pt>
                <c:pt idx="1889">
                  <c:v>98.5937680070218</c:v>
                </c:pt>
                <c:pt idx="1890">
                  <c:v>98.8369715086609</c:v>
                </c:pt>
                <c:pt idx="1891">
                  <c:v>98.8035054338449</c:v>
                </c:pt>
                <c:pt idx="1892">
                  <c:v>98.981385738338</c:v>
                </c:pt>
                <c:pt idx="1893">
                  <c:v>98.9169810288033</c:v>
                </c:pt>
                <c:pt idx="1894">
                  <c:v>98.7899822493487</c:v>
                </c:pt>
                <c:pt idx="1895">
                  <c:v>98.751285526031</c:v>
                </c:pt>
                <c:pt idx="1896">
                  <c:v>98.5913831027249</c:v>
                </c:pt>
                <c:pt idx="1897">
                  <c:v>98.8973028444117</c:v>
                </c:pt>
                <c:pt idx="1898">
                  <c:v>98.6658719495364</c:v>
                </c:pt>
                <c:pt idx="1899">
                  <c:v>99.0171295459816</c:v>
                </c:pt>
                <c:pt idx="1900">
                  <c:v>98.6559391630521</c:v>
                </c:pt>
                <c:pt idx="1901">
                  <c:v>98.5376214808538</c:v>
                </c:pt>
                <c:pt idx="1902">
                  <c:v>98.7151238488632</c:v>
                </c:pt>
                <c:pt idx="1903">
                  <c:v>98.758255814644</c:v>
                </c:pt>
                <c:pt idx="1904">
                  <c:v>98.9714907231119</c:v>
                </c:pt>
                <c:pt idx="1905">
                  <c:v>98.9983754438601</c:v>
                </c:pt>
                <c:pt idx="1906">
                  <c:v>99.0416563572776</c:v>
                </c:pt>
                <c:pt idx="1907">
                  <c:v>99.1692063544488</c:v>
                </c:pt>
                <c:pt idx="1908">
                  <c:v>99.5429677214281</c:v>
                </c:pt>
                <c:pt idx="1909">
                  <c:v>99.4669364242987</c:v>
                </c:pt>
                <c:pt idx="1910">
                  <c:v>99.872270659344</c:v>
                </c:pt>
                <c:pt idx="1911">
                  <c:v>99.5882313602433</c:v>
                </c:pt>
                <c:pt idx="1912">
                  <c:v>99.7646831764972</c:v>
                </c:pt>
                <c:pt idx="1913">
                  <c:v>99.8418504061639</c:v>
                </c:pt>
                <c:pt idx="1914">
                  <c:v>99.8672837874869</c:v>
                </c:pt>
                <c:pt idx="1915">
                  <c:v>100.165439189514</c:v>
                </c:pt>
                <c:pt idx="1916">
                  <c:v>100.056825582655</c:v>
                </c:pt>
                <c:pt idx="1917">
                  <c:v>100.07735429895</c:v>
                </c:pt>
                <c:pt idx="1918">
                  <c:v>100.097400488943</c:v>
                </c:pt>
                <c:pt idx="1919">
                  <c:v>100.314422237886</c:v>
                </c:pt>
                <c:pt idx="1920">
                  <c:v>100.022299347422</c:v>
                </c:pt>
                <c:pt idx="1921">
                  <c:v>100.188771195326</c:v>
                </c:pt>
                <c:pt idx="1922">
                  <c:v>100.127302422384</c:v>
                </c:pt>
                <c:pt idx="1923">
                  <c:v>100.157570058338</c:v>
                </c:pt>
                <c:pt idx="1924">
                  <c:v>100.302348047234</c:v>
                </c:pt>
                <c:pt idx="1925">
                  <c:v>100.439299491628</c:v>
                </c:pt>
                <c:pt idx="1926">
                  <c:v>100.646551653606</c:v>
                </c:pt>
                <c:pt idx="1927">
                  <c:v>100.426413447682</c:v>
                </c:pt>
                <c:pt idx="1928">
                  <c:v>100.492240696574</c:v>
                </c:pt>
                <c:pt idx="1929">
                  <c:v>100.308470345552</c:v>
                </c:pt>
                <c:pt idx="1930">
                  <c:v>100.564243409579</c:v>
                </c:pt>
                <c:pt idx="1931">
                  <c:v>100.07435823515</c:v>
                </c:pt>
                <c:pt idx="1932">
                  <c:v>100.237096093001</c:v>
                </c:pt>
                <c:pt idx="1933">
                  <c:v>100.424647155188</c:v>
                </c:pt>
                <c:pt idx="1934">
                  <c:v>100.372199986134</c:v>
                </c:pt>
                <c:pt idx="1935">
                  <c:v>100.400387137564</c:v>
                </c:pt>
                <c:pt idx="1936">
                  <c:v>100.401511327954</c:v>
                </c:pt>
                <c:pt idx="1937">
                  <c:v>100.64763092734</c:v>
                </c:pt>
                <c:pt idx="1938">
                  <c:v>100.241401175083</c:v>
                </c:pt>
                <c:pt idx="1939">
                  <c:v>100.062548939185</c:v>
                </c:pt>
                <c:pt idx="1940">
                  <c:v>99.873718383615</c:v>
                </c:pt>
                <c:pt idx="1941">
                  <c:v>100.044308298865</c:v>
                </c:pt>
                <c:pt idx="1942">
                  <c:v>100.060720223924</c:v>
                </c:pt>
                <c:pt idx="1943">
                  <c:v>100.244325179627</c:v>
                </c:pt>
                <c:pt idx="1944">
                  <c:v>100.05814998798</c:v>
                </c:pt>
                <c:pt idx="1945">
                  <c:v>100.133916602385</c:v>
                </c:pt>
                <c:pt idx="1946">
                  <c:v>100.100225217061</c:v>
                </c:pt>
                <c:pt idx="1947">
                  <c:v>100.010283537074</c:v>
                </c:pt>
                <c:pt idx="1948">
                  <c:v>100.013886808888</c:v>
                </c:pt>
                <c:pt idx="1949">
                  <c:v>100.143105609646</c:v>
                </c:pt>
                <c:pt idx="1950">
                  <c:v>100.116662504897</c:v>
                </c:pt>
                <c:pt idx="1951">
                  <c:v>99.8758497938214</c:v>
                </c:pt>
                <c:pt idx="1952">
                  <c:v>100.277129582022</c:v>
                </c:pt>
                <c:pt idx="1953">
                  <c:v>100.157015938601</c:v>
                </c:pt>
                <c:pt idx="1954">
                  <c:v>100.451052432393</c:v>
                </c:pt>
                <c:pt idx="1955">
                  <c:v>100.471219952554</c:v>
                </c:pt>
                <c:pt idx="1956">
                  <c:v>100.728784556822</c:v>
                </c:pt>
                <c:pt idx="1957">
                  <c:v>100.855388296131</c:v>
                </c:pt>
                <c:pt idx="1958">
                  <c:v>100.944964868879</c:v>
                </c:pt>
                <c:pt idx="1959">
                  <c:v>101.240269322701</c:v>
                </c:pt>
                <c:pt idx="1960">
                  <c:v>101.172297473701</c:v>
                </c:pt>
                <c:pt idx="1961">
                  <c:v>101.405077355878</c:v>
                </c:pt>
                <c:pt idx="1962">
                  <c:v>101.375873856588</c:v>
                </c:pt>
                <c:pt idx="1963">
                  <c:v>101.479721720394</c:v>
                </c:pt>
                <c:pt idx="1964">
                  <c:v>101.609378953852</c:v>
                </c:pt>
                <c:pt idx="1965">
                  <c:v>101.772113747112</c:v>
                </c:pt>
                <c:pt idx="1966">
                  <c:v>101.569344888147</c:v>
                </c:pt>
                <c:pt idx="1967">
                  <c:v>101.794670235535</c:v>
                </c:pt>
                <c:pt idx="1968">
                  <c:v>101.802542099017</c:v>
                </c:pt>
                <c:pt idx="1969">
                  <c:v>102.017639919497</c:v>
                </c:pt>
                <c:pt idx="1970">
                  <c:v>101.992602234085</c:v>
                </c:pt>
                <c:pt idx="1971">
                  <c:v>101.692972257547</c:v>
                </c:pt>
                <c:pt idx="1972">
                  <c:v>102.009261312081</c:v>
                </c:pt>
                <c:pt idx="1973">
                  <c:v>101.874202612871</c:v>
                </c:pt>
                <c:pt idx="1974">
                  <c:v>102.151284915255</c:v>
                </c:pt>
                <c:pt idx="1975">
                  <c:v>101.964651753735</c:v>
                </c:pt>
                <c:pt idx="1976">
                  <c:v>102.300476227717</c:v>
                </c:pt>
                <c:pt idx="1977">
                  <c:v>102.513706649255</c:v>
                </c:pt>
                <c:pt idx="1978">
                  <c:v>102.287548562955</c:v>
                </c:pt>
                <c:pt idx="1979">
                  <c:v>102.305824000625</c:v>
                </c:pt>
                <c:pt idx="1980">
                  <c:v>102.231356692996</c:v>
                </c:pt>
                <c:pt idx="1981">
                  <c:v>102.254896423388</c:v>
                </c:pt>
                <c:pt idx="1982">
                  <c:v>102.009830237428</c:v>
                </c:pt>
                <c:pt idx="1983">
                  <c:v>102.277971158325</c:v>
                </c:pt>
                <c:pt idx="1984">
                  <c:v>102.271859865807</c:v>
                </c:pt>
                <c:pt idx="1985">
                  <c:v>102.389245766968</c:v>
                </c:pt>
                <c:pt idx="1986">
                  <c:v>102.315247163696</c:v>
                </c:pt>
                <c:pt idx="1987">
                  <c:v>102.388335106171</c:v>
                </c:pt>
                <c:pt idx="1988">
                  <c:v>102.202194257378</c:v>
                </c:pt>
                <c:pt idx="1989">
                  <c:v>102.026734669253</c:v>
                </c:pt>
                <c:pt idx="1990">
                  <c:v>102.044806752472</c:v>
                </c:pt>
                <c:pt idx="1991">
                  <c:v>101.887509503574</c:v>
                </c:pt>
                <c:pt idx="1992">
                  <c:v>102.098303076939</c:v>
                </c:pt>
                <c:pt idx="1993">
                  <c:v>102.040198060856</c:v>
                </c:pt>
                <c:pt idx="1994">
                  <c:v>102.121541177873</c:v>
                </c:pt>
                <c:pt idx="1995">
                  <c:v>101.960692824589</c:v>
                </c:pt>
                <c:pt idx="1996">
                  <c:v>102.023922760892</c:v>
                </c:pt>
                <c:pt idx="1997">
                  <c:v>102.024332257612</c:v>
                </c:pt>
                <c:pt idx="1998">
                  <c:v>102.018445315582</c:v>
                </c:pt>
                <c:pt idx="1999">
                  <c:v>101.989557130767</c:v>
                </c:pt>
                <c:pt idx="2000">
                  <c:v>101.827378237675</c:v>
                </c:pt>
                <c:pt idx="2001">
                  <c:v>101.994505898991</c:v>
                </c:pt>
                <c:pt idx="2002">
                  <c:v>101.939829474994</c:v>
                </c:pt>
                <c:pt idx="2003">
                  <c:v>102.228674019312</c:v>
                </c:pt>
                <c:pt idx="2004">
                  <c:v>102.109638954548</c:v>
                </c:pt>
                <c:pt idx="2005">
                  <c:v>102.203206203269</c:v>
                </c:pt>
                <c:pt idx="2006">
                  <c:v>102.465252863823</c:v>
                </c:pt>
                <c:pt idx="2007">
                  <c:v>102.583227686452</c:v>
                </c:pt>
                <c:pt idx="2008">
                  <c:v>102.569758498071</c:v>
                </c:pt>
                <c:pt idx="2009">
                  <c:v>102.771756895593</c:v>
                </c:pt>
                <c:pt idx="2010">
                  <c:v>102.940923677015</c:v>
                </c:pt>
                <c:pt idx="2011">
                  <c:v>102.973748038025</c:v>
                </c:pt>
                <c:pt idx="2012">
                  <c:v>103.021856354243</c:v>
                </c:pt>
                <c:pt idx="2013">
                  <c:v>103.009660710701</c:v>
                </c:pt>
                <c:pt idx="2014">
                  <c:v>103.283782890731</c:v>
                </c:pt>
                <c:pt idx="2015">
                  <c:v>103.28890922213</c:v>
                </c:pt>
                <c:pt idx="2016">
                  <c:v>103.171662741957</c:v>
                </c:pt>
                <c:pt idx="2017">
                  <c:v>103.268058784684</c:v>
                </c:pt>
                <c:pt idx="2018">
                  <c:v>103.377953631722</c:v>
                </c:pt>
                <c:pt idx="2019">
                  <c:v>103.375190442599</c:v>
                </c:pt>
                <c:pt idx="2020">
                  <c:v>103.467983681832</c:v>
                </c:pt>
                <c:pt idx="2021">
                  <c:v>103.36953091197</c:v>
                </c:pt>
                <c:pt idx="2022">
                  <c:v>103.463898249138</c:v>
                </c:pt>
                <c:pt idx="2023">
                  <c:v>103.32185416098</c:v>
                </c:pt>
                <c:pt idx="2024">
                  <c:v>103.409626121889</c:v>
                </c:pt>
                <c:pt idx="2025">
                  <c:v>103.688192275576</c:v>
                </c:pt>
                <c:pt idx="2026">
                  <c:v>103.714441613142</c:v>
                </c:pt>
                <c:pt idx="2027">
                  <c:v>103.608668863938</c:v>
                </c:pt>
                <c:pt idx="2028">
                  <c:v>103.873574587405</c:v>
                </c:pt>
                <c:pt idx="2029">
                  <c:v>103.626944557159</c:v>
                </c:pt>
                <c:pt idx="2030">
                  <c:v>103.681695154568</c:v>
                </c:pt>
                <c:pt idx="2031">
                  <c:v>103.348691653271</c:v>
                </c:pt>
                <c:pt idx="2032">
                  <c:v>103.370789644992</c:v>
                </c:pt>
                <c:pt idx="2033">
                  <c:v>103.546817136141</c:v>
                </c:pt>
                <c:pt idx="2034">
                  <c:v>103.658886299744</c:v>
                </c:pt>
                <c:pt idx="2035">
                  <c:v>103.68622706652</c:v>
                </c:pt>
                <c:pt idx="2036">
                  <c:v>103.782996817818</c:v>
                </c:pt>
                <c:pt idx="2037">
                  <c:v>103.824123711354</c:v>
                </c:pt>
                <c:pt idx="2038">
                  <c:v>103.503772662137</c:v>
                </c:pt>
                <c:pt idx="2039">
                  <c:v>103.584636277452</c:v>
                </c:pt>
                <c:pt idx="2040">
                  <c:v>103.350700395986</c:v>
                </c:pt>
                <c:pt idx="2041">
                  <c:v>103.422279861052</c:v>
                </c:pt>
                <c:pt idx="2042">
                  <c:v>103.405149413316</c:v>
                </c:pt>
                <c:pt idx="2043">
                  <c:v>103.480453273345</c:v>
                </c:pt>
                <c:pt idx="2044">
                  <c:v>103.57982246869</c:v>
                </c:pt>
                <c:pt idx="2045">
                  <c:v>103.40441883519</c:v>
                </c:pt>
                <c:pt idx="2046">
                  <c:v>103.548831709746</c:v>
                </c:pt>
                <c:pt idx="2047">
                  <c:v>103.448310267853</c:v>
                </c:pt>
                <c:pt idx="2048">
                  <c:v>103.437852714545</c:v>
                </c:pt>
                <c:pt idx="2049">
                  <c:v>103.371300811382</c:v>
                </c:pt>
                <c:pt idx="2050">
                  <c:v>103.52814950811</c:v>
                </c:pt>
                <c:pt idx="2051">
                  <c:v>103.335374199911</c:v>
                </c:pt>
                <c:pt idx="2052">
                  <c:v>103.584383470078</c:v>
                </c:pt>
                <c:pt idx="2053">
                  <c:v>103.624342471636</c:v>
                </c:pt>
                <c:pt idx="2054">
                  <c:v>103.650381295075</c:v>
                </c:pt>
                <c:pt idx="2055">
                  <c:v>103.811532292497</c:v>
                </c:pt>
                <c:pt idx="2056">
                  <c:v>103.975199692253</c:v>
                </c:pt>
                <c:pt idx="2057">
                  <c:v>103.932564710236</c:v>
                </c:pt>
                <c:pt idx="2058">
                  <c:v>104.117251033429</c:v>
                </c:pt>
                <c:pt idx="2059">
                  <c:v>104.228509604077</c:v>
                </c:pt>
                <c:pt idx="2060">
                  <c:v>104.366224384522</c:v>
                </c:pt>
                <c:pt idx="2061">
                  <c:v>104.616082740751</c:v>
                </c:pt>
                <c:pt idx="2062">
                  <c:v>104.470424875043</c:v>
                </c:pt>
                <c:pt idx="2063">
                  <c:v>104.723067470501</c:v>
                </c:pt>
                <c:pt idx="2064">
                  <c:v>104.821506007927</c:v>
                </c:pt>
                <c:pt idx="2065">
                  <c:v>104.764594391053</c:v>
                </c:pt>
                <c:pt idx="2066">
                  <c:v>104.561303982256</c:v>
                </c:pt>
                <c:pt idx="2067">
                  <c:v>104.761490146274</c:v>
                </c:pt>
                <c:pt idx="2068">
                  <c:v>104.80094773666</c:v>
                </c:pt>
                <c:pt idx="2069">
                  <c:v>105.004800060032</c:v>
                </c:pt>
                <c:pt idx="2070">
                  <c:v>104.894178423292</c:v>
                </c:pt>
                <c:pt idx="2071">
                  <c:v>104.902114466529</c:v>
                </c:pt>
                <c:pt idx="2072">
                  <c:v>104.915759895132</c:v>
                </c:pt>
                <c:pt idx="2073">
                  <c:v>104.842785242392</c:v>
                </c:pt>
                <c:pt idx="2074">
                  <c:v>105.01806447775</c:v>
                </c:pt>
                <c:pt idx="2075">
                  <c:v>104.968362563456</c:v>
                </c:pt>
                <c:pt idx="2076">
                  <c:v>105.143113056373</c:v>
                </c:pt>
                <c:pt idx="2077">
                  <c:v>104.941619514833</c:v>
                </c:pt>
                <c:pt idx="2078">
                  <c:v>105.171545213337</c:v>
                </c:pt>
                <c:pt idx="2079">
                  <c:v>105.109234025016</c:v>
                </c:pt>
                <c:pt idx="2080">
                  <c:v>104.95071187814</c:v>
                </c:pt>
                <c:pt idx="2081">
                  <c:v>105.11672198897</c:v>
                </c:pt>
                <c:pt idx="2082">
                  <c:v>104.889130486447</c:v>
                </c:pt>
                <c:pt idx="2083">
                  <c:v>105.151835594857</c:v>
                </c:pt>
                <c:pt idx="2084">
                  <c:v>105.223052343035</c:v>
                </c:pt>
                <c:pt idx="2085">
                  <c:v>105.258953990335</c:v>
                </c:pt>
                <c:pt idx="2086">
                  <c:v>105.305138088253</c:v>
                </c:pt>
                <c:pt idx="2087">
                  <c:v>105.165960583711</c:v>
                </c:pt>
                <c:pt idx="2088">
                  <c:v>105.167664795437</c:v>
                </c:pt>
                <c:pt idx="2089">
                  <c:v>104.951924013746</c:v>
                </c:pt>
                <c:pt idx="2090">
                  <c:v>104.941283797855</c:v>
                </c:pt>
                <c:pt idx="2091">
                  <c:v>104.879636112156</c:v>
                </c:pt>
                <c:pt idx="2092">
                  <c:v>105.018646356084</c:v>
                </c:pt>
                <c:pt idx="2093">
                  <c:v>104.957664449849</c:v>
                </c:pt>
                <c:pt idx="2094">
                  <c:v>105.0825239894</c:v>
                </c:pt>
                <c:pt idx="2095">
                  <c:v>104.827322889746</c:v>
                </c:pt>
                <c:pt idx="2096">
                  <c:v>105.078413381627</c:v>
                </c:pt>
                <c:pt idx="2097">
                  <c:v>105.061573114799</c:v>
                </c:pt>
                <c:pt idx="2098">
                  <c:v>104.805113911422</c:v>
                </c:pt>
                <c:pt idx="2099">
                  <c:v>105.103807480062</c:v>
                </c:pt>
                <c:pt idx="2100">
                  <c:v>104.727124979549</c:v>
                </c:pt>
                <c:pt idx="2101">
                  <c:v>104.899994319345</c:v>
                </c:pt>
                <c:pt idx="2102">
                  <c:v>104.929468525317</c:v>
                </c:pt>
                <c:pt idx="2103">
                  <c:v>105.09432007052</c:v>
                </c:pt>
                <c:pt idx="2104">
                  <c:v>105.15566868232</c:v>
                </c:pt>
                <c:pt idx="2105">
                  <c:v>105.258374756696</c:v>
                </c:pt>
                <c:pt idx="2106">
                  <c:v>105.629920872205</c:v>
                </c:pt>
                <c:pt idx="2107">
                  <c:v>105.424302244208</c:v>
                </c:pt>
                <c:pt idx="2108">
                  <c:v>105.691165459106</c:v>
                </c:pt>
                <c:pt idx="2109">
                  <c:v>105.753927047431</c:v>
                </c:pt>
                <c:pt idx="2110">
                  <c:v>105.96843936293</c:v>
                </c:pt>
                <c:pt idx="2111">
                  <c:v>106.014567199941</c:v>
                </c:pt>
                <c:pt idx="2112">
                  <c:v>105.97751770395</c:v>
                </c:pt>
                <c:pt idx="2113">
                  <c:v>106.149132541252</c:v>
                </c:pt>
                <c:pt idx="2114">
                  <c:v>106.252547293202</c:v>
                </c:pt>
                <c:pt idx="2115">
                  <c:v>106.311377405031</c:v>
                </c:pt>
                <c:pt idx="2116">
                  <c:v>106.119819336544</c:v>
                </c:pt>
                <c:pt idx="2117">
                  <c:v>106.290906378279</c:v>
                </c:pt>
                <c:pt idx="2118">
                  <c:v>106.346250427842</c:v>
                </c:pt>
                <c:pt idx="2119">
                  <c:v>106.450478061931</c:v>
                </c:pt>
                <c:pt idx="2120">
                  <c:v>106.383584513885</c:v>
                </c:pt>
                <c:pt idx="2121">
                  <c:v>106.407697515749</c:v>
                </c:pt>
                <c:pt idx="2122">
                  <c:v>106.507908968746</c:v>
                </c:pt>
                <c:pt idx="2123">
                  <c:v>106.325798503802</c:v>
                </c:pt>
                <c:pt idx="2124">
                  <c:v>106.580616317253</c:v>
                </c:pt>
                <c:pt idx="2125">
                  <c:v>106.472073137026</c:v>
                </c:pt>
                <c:pt idx="2126">
                  <c:v>106.54378220161</c:v>
                </c:pt>
                <c:pt idx="2127">
                  <c:v>106.740552819531</c:v>
                </c:pt>
                <c:pt idx="2128">
                  <c:v>106.737500370797</c:v>
                </c:pt>
                <c:pt idx="2129">
                  <c:v>106.8312427674</c:v>
                </c:pt>
                <c:pt idx="2130">
                  <c:v>106.658153540075</c:v>
                </c:pt>
                <c:pt idx="2131">
                  <c:v>106.687096271084</c:v>
                </c:pt>
                <c:pt idx="2132">
                  <c:v>106.588444109747</c:v>
                </c:pt>
                <c:pt idx="2133">
                  <c:v>106.63693602572</c:v>
                </c:pt>
                <c:pt idx="2134">
                  <c:v>106.552043529088</c:v>
                </c:pt>
                <c:pt idx="2135">
                  <c:v>106.643125866297</c:v>
                </c:pt>
                <c:pt idx="2136">
                  <c:v>106.674033813755</c:v>
                </c:pt>
                <c:pt idx="2137">
                  <c:v>106.775643248034</c:v>
                </c:pt>
                <c:pt idx="2138">
                  <c:v>106.586325533765</c:v>
                </c:pt>
                <c:pt idx="2139">
                  <c:v>106.568797455363</c:v>
                </c:pt>
                <c:pt idx="2140">
                  <c:v>106.384147525061</c:v>
                </c:pt>
                <c:pt idx="2141">
                  <c:v>106.501792601582</c:v>
                </c:pt>
                <c:pt idx="2142">
                  <c:v>106.559465626305</c:v>
                </c:pt>
                <c:pt idx="2143">
                  <c:v>106.273780144743</c:v>
                </c:pt>
                <c:pt idx="2144">
                  <c:v>106.315444411434</c:v>
                </c:pt>
                <c:pt idx="2145">
                  <c:v>106.097270334691</c:v>
                </c:pt>
                <c:pt idx="2146">
                  <c:v>106.344269459287</c:v>
                </c:pt>
                <c:pt idx="2147">
                  <c:v>106.343479930939</c:v>
                </c:pt>
                <c:pt idx="2148">
                  <c:v>106.345038583277</c:v>
                </c:pt>
                <c:pt idx="2149">
                  <c:v>106.347493567631</c:v>
                </c:pt>
                <c:pt idx="2150">
                  <c:v>106.387319319446</c:v>
                </c:pt>
                <c:pt idx="2151">
                  <c:v>106.335196755535</c:v>
                </c:pt>
                <c:pt idx="2152">
                  <c:v>106.14075989643</c:v>
                </c:pt>
                <c:pt idx="2153">
                  <c:v>106.464345143147</c:v>
                </c:pt>
                <c:pt idx="2154">
                  <c:v>106.40842418183</c:v>
                </c:pt>
                <c:pt idx="2155">
                  <c:v>106.629905115824</c:v>
                </c:pt>
                <c:pt idx="2156">
                  <c:v>106.846401705801</c:v>
                </c:pt>
                <c:pt idx="2157">
                  <c:v>106.888853666658</c:v>
                </c:pt>
                <c:pt idx="2158">
                  <c:v>106.772380401122</c:v>
                </c:pt>
                <c:pt idx="2159">
                  <c:v>107.054536599919</c:v>
                </c:pt>
                <c:pt idx="2160">
                  <c:v>107.167291709251</c:v>
                </c:pt>
                <c:pt idx="2161">
                  <c:v>107.281914541689</c:v>
                </c:pt>
                <c:pt idx="2162">
                  <c:v>107.263604913945</c:v>
                </c:pt>
                <c:pt idx="2163">
                  <c:v>107.333312389692</c:v>
                </c:pt>
                <c:pt idx="2164">
                  <c:v>107.528494430359</c:v>
                </c:pt>
                <c:pt idx="2165">
                  <c:v>107.287837021977</c:v>
                </c:pt>
                <c:pt idx="2166">
                  <c:v>107.481432560749</c:v>
                </c:pt>
                <c:pt idx="2167">
                  <c:v>107.357590322735</c:v>
                </c:pt>
                <c:pt idx="2168">
                  <c:v>107.380642118175</c:v>
                </c:pt>
                <c:pt idx="2169">
                  <c:v>107.529111009158</c:v>
                </c:pt>
                <c:pt idx="2170">
                  <c:v>107.553331612503</c:v>
                </c:pt>
                <c:pt idx="2171">
                  <c:v>107.569057292315</c:v>
                </c:pt>
                <c:pt idx="2172">
                  <c:v>107.691167387452</c:v>
                </c:pt>
                <c:pt idx="2173">
                  <c:v>107.536360321492</c:v>
                </c:pt>
                <c:pt idx="2174">
                  <c:v>107.617414261165</c:v>
                </c:pt>
                <c:pt idx="2175">
                  <c:v>107.658216647931</c:v>
                </c:pt>
                <c:pt idx="2176">
                  <c:v>107.895729223663</c:v>
                </c:pt>
                <c:pt idx="2177">
                  <c:v>107.868089860906</c:v>
                </c:pt>
                <c:pt idx="2178">
                  <c:v>107.789654358671</c:v>
                </c:pt>
                <c:pt idx="2179">
                  <c:v>107.797673155221</c:v>
                </c:pt>
                <c:pt idx="2180">
                  <c:v>107.840141131499</c:v>
                </c:pt>
                <c:pt idx="2181">
                  <c:v>107.674598659569</c:v>
                </c:pt>
                <c:pt idx="2182">
                  <c:v>107.558307345678</c:v>
                </c:pt>
                <c:pt idx="2183">
                  <c:v>107.789595836477</c:v>
                </c:pt>
                <c:pt idx="2184">
                  <c:v>107.589318673722</c:v>
                </c:pt>
                <c:pt idx="2185">
                  <c:v>107.86845768316</c:v>
                </c:pt>
                <c:pt idx="2186">
                  <c:v>107.623516324305</c:v>
                </c:pt>
                <c:pt idx="2187">
                  <c:v>107.68767421767</c:v>
                </c:pt>
                <c:pt idx="2188">
                  <c:v>107.806092629649</c:v>
                </c:pt>
                <c:pt idx="2189">
                  <c:v>107.427356911833</c:v>
                </c:pt>
                <c:pt idx="2190">
                  <c:v>107.745976131938</c:v>
                </c:pt>
                <c:pt idx="2191">
                  <c:v>107.459287118574</c:v>
                </c:pt>
                <c:pt idx="2192">
                  <c:v>107.522239756397</c:v>
                </c:pt>
                <c:pt idx="2193">
                  <c:v>107.533318731603</c:v>
                </c:pt>
                <c:pt idx="2194">
                  <c:v>107.37696260607</c:v>
                </c:pt>
                <c:pt idx="2195">
                  <c:v>107.547868854492</c:v>
                </c:pt>
                <c:pt idx="2196">
                  <c:v>107.415389625759</c:v>
                </c:pt>
                <c:pt idx="2197">
                  <c:v>107.653186160846</c:v>
                </c:pt>
                <c:pt idx="2198">
                  <c:v>107.497025307312</c:v>
                </c:pt>
                <c:pt idx="2199">
                  <c:v>107.622122805934</c:v>
                </c:pt>
                <c:pt idx="2200">
                  <c:v>107.439505649261</c:v>
                </c:pt>
                <c:pt idx="2201">
                  <c:v>107.397542844971</c:v>
                </c:pt>
                <c:pt idx="2202">
                  <c:v>107.564556142134</c:v>
                </c:pt>
                <c:pt idx="2203">
                  <c:v>107.537383111816</c:v>
                </c:pt>
                <c:pt idx="2204">
                  <c:v>107.697474915565</c:v>
                </c:pt>
                <c:pt idx="2205">
                  <c:v>107.869148382394</c:v>
                </c:pt>
                <c:pt idx="2206">
                  <c:v>108.001776247788</c:v>
                </c:pt>
                <c:pt idx="2207">
                  <c:v>108.147493754363</c:v>
                </c:pt>
                <c:pt idx="2208">
                  <c:v>108.107678672983</c:v>
                </c:pt>
                <c:pt idx="2209">
                  <c:v>108.462572041801</c:v>
                </c:pt>
                <c:pt idx="2210">
                  <c:v>108.462747200843</c:v>
                </c:pt>
                <c:pt idx="2211">
                  <c:v>108.432984756704</c:v>
                </c:pt>
                <c:pt idx="2212">
                  <c:v>108.477608969717</c:v>
                </c:pt>
                <c:pt idx="2213">
                  <c:v>108.544818452874</c:v>
                </c:pt>
                <c:pt idx="2214">
                  <c:v>108.754293384532</c:v>
                </c:pt>
                <c:pt idx="2215">
                  <c:v>108.851961677091</c:v>
                </c:pt>
                <c:pt idx="2216">
                  <c:v>108.795862628637</c:v>
                </c:pt>
                <c:pt idx="2217">
                  <c:v>108.769963578588</c:v>
                </c:pt>
                <c:pt idx="2218">
                  <c:v>108.903032000024</c:v>
                </c:pt>
                <c:pt idx="2219">
                  <c:v>108.856644177875</c:v>
                </c:pt>
                <c:pt idx="2220">
                  <c:v>108.879313561738</c:v>
                </c:pt>
                <c:pt idx="2221">
                  <c:v>108.957622052863</c:v>
                </c:pt>
                <c:pt idx="2222">
                  <c:v>108.846103865165</c:v>
                </c:pt>
                <c:pt idx="2223">
                  <c:v>108.976268966821</c:v>
                </c:pt>
                <c:pt idx="2224">
                  <c:v>109.089676078271</c:v>
                </c:pt>
                <c:pt idx="2225">
                  <c:v>109.259086216465</c:v>
                </c:pt>
                <c:pt idx="2226">
                  <c:v>109.307244201539</c:v>
                </c:pt>
                <c:pt idx="2227">
                  <c:v>109.234385206142</c:v>
                </c:pt>
                <c:pt idx="2228">
                  <c:v>109.250814914304</c:v>
                </c:pt>
                <c:pt idx="2229">
                  <c:v>109.218274604384</c:v>
                </c:pt>
                <c:pt idx="2230">
                  <c:v>109.284626812748</c:v>
                </c:pt>
                <c:pt idx="2231">
                  <c:v>109.135090903472</c:v>
                </c:pt>
                <c:pt idx="2232">
                  <c:v>109.308881917139</c:v>
                </c:pt>
                <c:pt idx="2233">
                  <c:v>109.313402334422</c:v>
                </c:pt>
                <c:pt idx="2234">
                  <c:v>109.229546654096</c:v>
                </c:pt>
                <c:pt idx="2235">
                  <c:v>109.07169439817</c:v>
                </c:pt>
                <c:pt idx="2236">
                  <c:v>109.287687200153</c:v>
                </c:pt>
                <c:pt idx="2237">
                  <c:v>109.173202957876</c:v>
                </c:pt>
                <c:pt idx="2238">
                  <c:v>109.198197434752</c:v>
                </c:pt>
                <c:pt idx="2239">
                  <c:v>108.93955074542</c:v>
                </c:pt>
                <c:pt idx="2240">
                  <c:v>109.107977200847</c:v>
                </c:pt>
                <c:pt idx="2241">
                  <c:v>109.128114352669</c:v>
                </c:pt>
                <c:pt idx="2242">
                  <c:v>109.144107213734</c:v>
                </c:pt>
                <c:pt idx="2243">
                  <c:v>109.184694905641</c:v>
                </c:pt>
                <c:pt idx="2244">
                  <c:v>108.894683788406</c:v>
                </c:pt>
                <c:pt idx="2245">
                  <c:v>109.05913006518</c:v>
                </c:pt>
                <c:pt idx="2246">
                  <c:v>108.967399185629</c:v>
                </c:pt>
                <c:pt idx="2247">
                  <c:v>109.061207046129</c:v>
                </c:pt>
                <c:pt idx="2248">
                  <c:v>109.085137770831</c:v>
                </c:pt>
                <c:pt idx="2249">
                  <c:v>109.130214218959</c:v>
                </c:pt>
                <c:pt idx="2250">
                  <c:v>109.240122398694</c:v>
                </c:pt>
                <c:pt idx="2251">
                  <c:v>108.86317848631</c:v>
                </c:pt>
                <c:pt idx="2252">
                  <c:v>109.239450966357</c:v>
                </c:pt>
                <c:pt idx="2253">
                  <c:v>109.148934346604</c:v>
                </c:pt>
                <c:pt idx="2254">
                  <c:v>109.325718282869</c:v>
                </c:pt>
                <c:pt idx="2255">
                  <c:v>109.409810682006</c:v>
                </c:pt>
                <c:pt idx="2256">
                  <c:v>109.47615696288</c:v>
                </c:pt>
                <c:pt idx="2257">
                  <c:v>109.615367785532</c:v>
                </c:pt>
                <c:pt idx="2258">
                  <c:v>109.694763649421</c:v>
                </c:pt>
                <c:pt idx="2259">
                  <c:v>109.856986097107</c:v>
                </c:pt>
                <c:pt idx="2260">
                  <c:v>109.97785001579</c:v>
                </c:pt>
                <c:pt idx="2261">
                  <c:v>109.914753694695</c:v>
                </c:pt>
                <c:pt idx="2262">
                  <c:v>109.987543903556</c:v>
                </c:pt>
                <c:pt idx="2263">
                  <c:v>110.012315606883</c:v>
                </c:pt>
                <c:pt idx="2264">
                  <c:v>110.352075568614</c:v>
                </c:pt>
                <c:pt idx="2265">
                  <c:v>110.329524629615</c:v>
                </c:pt>
                <c:pt idx="2266">
                  <c:v>110.283090486908</c:v>
                </c:pt>
                <c:pt idx="2267">
                  <c:v>110.251715253035</c:v>
                </c:pt>
                <c:pt idx="2268">
                  <c:v>110.471747214585</c:v>
                </c:pt>
                <c:pt idx="2269">
                  <c:v>110.399308621901</c:v>
                </c:pt>
                <c:pt idx="2270">
                  <c:v>110.421832251361</c:v>
                </c:pt>
                <c:pt idx="2271">
                  <c:v>110.389881536138</c:v>
                </c:pt>
                <c:pt idx="2272">
                  <c:v>110.481611065682</c:v>
                </c:pt>
                <c:pt idx="2273">
                  <c:v>110.656595886553</c:v>
                </c:pt>
                <c:pt idx="2274">
                  <c:v>110.666425692243</c:v>
                </c:pt>
                <c:pt idx="2275">
                  <c:v>110.661865458351</c:v>
                </c:pt>
                <c:pt idx="2276">
                  <c:v>110.846442104407</c:v>
                </c:pt>
                <c:pt idx="2277">
                  <c:v>110.73148830809</c:v>
                </c:pt>
                <c:pt idx="2278">
                  <c:v>110.762616512643</c:v>
                </c:pt>
                <c:pt idx="2279">
                  <c:v>110.700043280229</c:v>
                </c:pt>
                <c:pt idx="2280">
                  <c:v>110.748377305819</c:v>
                </c:pt>
                <c:pt idx="2281">
                  <c:v>110.766396236434</c:v>
                </c:pt>
                <c:pt idx="2282">
                  <c:v>110.862930738905</c:v>
                </c:pt>
                <c:pt idx="2283">
                  <c:v>110.986782053421</c:v>
                </c:pt>
                <c:pt idx="2284">
                  <c:v>110.721577013482</c:v>
                </c:pt>
                <c:pt idx="2285">
                  <c:v>110.877084671391</c:v>
                </c:pt>
                <c:pt idx="2286">
                  <c:v>110.714436595307</c:v>
                </c:pt>
                <c:pt idx="2287">
                  <c:v>110.88378596309</c:v>
                </c:pt>
                <c:pt idx="2288">
                  <c:v>110.687484016548</c:v>
                </c:pt>
                <c:pt idx="2289">
                  <c:v>110.488851018559</c:v>
                </c:pt>
                <c:pt idx="2290">
                  <c:v>110.709832613368</c:v>
                </c:pt>
                <c:pt idx="2291">
                  <c:v>110.507584270191</c:v>
                </c:pt>
                <c:pt idx="2292">
                  <c:v>110.795590320084</c:v>
                </c:pt>
                <c:pt idx="2293">
                  <c:v>110.670873531304</c:v>
                </c:pt>
                <c:pt idx="2294">
                  <c:v>110.573921410894</c:v>
                </c:pt>
                <c:pt idx="2295">
                  <c:v>110.600802887974</c:v>
                </c:pt>
                <c:pt idx="2296">
                  <c:v>110.556909374497</c:v>
                </c:pt>
                <c:pt idx="2297">
                  <c:v>110.637241388617</c:v>
                </c:pt>
                <c:pt idx="2298">
                  <c:v>110.633322382495</c:v>
                </c:pt>
                <c:pt idx="2299">
                  <c:v>110.614711919175</c:v>
                </c:pt>
                <c:pt idx="2300">
                  <c:v>110.710072965658</c:v>
                </c:pt>
                <c:pt idx="2301">
                  <c:v>110.630715028307</c:v>
                </c:pt>
                <c:pt idx="2302">
                  <c:v>110.722618767526</c:v>
                </c:pt>
                <c:pt idx="2303">
                  <c:v>110.789751955789</c:v>
                </c:pt>
                <c:pt idx="2304">
                  <c:v>110.70572824346</c:v>
                </c:pt>
                <c:pt idx="2305">
                  <c:v>110.87823224896</c:v>
                </c:pt>
                <c:pt idx="2306">
                  <c:v>110.96952235822</c:v>
                </c:pt>
                <c:pt idx="2307">
                  <c:v>111.121254250407</c:v>
                </c:pt>
                <c:pt idx="2308">
                  <c:v>111.238082731574</c:v>
                </c:pt>
                <c:pt idx="2309">
                  <c:v>111.433136292162</c:v>
                </c:pt>
                <c:pt idx="2310">
                  <c:v>111.521791492925</c:v>
                </c:pt>
                <c:pt idx="2311">
                  <c:v>111.523835393644</c:v>
                </c:pt>
                <c:pt idx="2312">
                  <c:v>111.44873971125</c:v>
                </c:pt>
                <c:pt idx="2313">
                  <c:v>111.547786909137</c:v>
                </c:pt>
                <c:pt idx="2314">
                  <c:v>111.639273095099</c:v>
                </c:pt>
                <c:pt idx="2315">
                  <c:v>111.759961670675</c:v>
                </c:pt>
                <c:pt idx="2316">
                  <c:v>111.693409518766</c:v>
                </c:pt>
                <c:pt idx="2317">
                  <c:v>111.835592732919</c:v>
                </c:pt>
                <c:pt idx="2318">
                  <c:v>111.749293272733</c:v>
                </c:pt>
                <c:pt idx="2319">
                  <c:v>111.877022819363</c:v>
                </c:pt>
                <c:pt idx="2320">
                  <c:v>111.841938327517</c:v>
                </c:pt>
                <c:pt idx="2321">
                  <c:v>111.82824152993</c:v>
                </c:pt>
                <c:pt idx="2322">
                  <c:v>111.684004314527</c:v>
                </c:pt>
                <c:pt idx="2323">
                  <c:v>111.706471075041</c:v>
                </c:pt>
                <c:pt idx="2324">
                  <c:v>111.90924236963</c:v>
                </c:pt>
                <c:pt idx="2325">
                  <c:v>111.946301752956</c:v>
                </c:pt>
                <c:pt idx="2326">
                  <c:v>112.080518905147</c:v>
                </c:pt>
                <c:pt idx="2327">
                  <c:v>111.927388084001</c:v>
                </c:pt>
                <c:pt idx="2328">
                  <c:v>112.057275682988</c:v>
                </c:pt>
                <c:pt idx="2329">
                  <c:v>112.034640325467</c:v>
                </c:pt>
                <c:pt idx="2330">
                  <c:v>112.014962210746</c:v>
                </c:pt>
                <c:pt idx="2331">
                  <c:v>111.776916029142</c:v>
                </c:pt>
                <c:pt idx="2332">
                  <c:v>111.883121218876</c:v>
                </c:pt>
                <c:pt idx="2333">
                  <c:v>112.080821892808</c:v>
                </c:pt>
                <c:pt idx="2334">
                  <c:v>111.935189850126</c:v>
                </c:pt>
                <c:pt idx="2335">
                  <c:v>112.05286749345</c:v>
                </c:pt>
                <c:pt idx="2336">
                  <c:v>111.855988790379</c:v>
                </c:pt>
                <c:pt idx="2337">
                  <c:v>111.967433813976</c:v>
                </c:pt>
                <c:pt idx="2338">
                  <c:v>111.756584298582</c:v>
                </c:pt>
                <c:pt idx="2339">
                  <c:v>111.657409879308</c:v>
                </c:pt>
                <c:pt idx="2340">
                  <c:v>111.626281241521</c:v>
                </c:pt>
                <c:pt idx="2341">
                  <c:v>111.713116624663</c:v>
                </c:pt>
                <c:pt idx="2342">
                  <c:v>111.688121439512</c:v>
                </c:pt>
                <c:pt idx="2343">
                  <c:v>111.745306969534</c:v>
                </c:pt>
                <c:pt idx="2344">
                  <c:v>111.516775094448</c:v>
                </c:pt>
                <c:pt idx="2345">
                  <c:v>111.463794937837</c:v>
                </c:pt>
                <c:pt idx="2346">
                  <c:v>111.699717189007</c:v>
                </c:pt>
                <c:pt idx="2347">
                  <c:v>111.515581318314</c:v>
                </c:pt>
                <c:pt idx="2348">
                  <c:v>111.629754555154</c:v>
                </c:pt>
                <c:pt idx="2349">
                  <c:v>111.475137751999</c:v>
                </c:pt>
                <c:pt idx="2350">
                  <c:v>111.674640629209</c:v>
                </c:pt>
                <c:pt idx="2351">
                  <c:v>111.465878242853</c:v>
                </c:pt>
                <c:pt idx="2352">
                  <c:v>111.477659794013</c:v>
                </c:pt>
                <c:pt idx="2353">
                  <c:v>111.612472964697</c:v>
                </c:pt>
                <c:pt idx="2354">
                  <c:v>111.518414267557</c:v>
                </c:pt>
                <c:pt idx="2355">
                  <c:v>111.712002765191</c:v>
                </c:pt>
                <c:pt idx="2356">
                  <c:v>111.526993222034</c:v>
                </c:pt>
                <c:pt idx="2357">
                  <c:v>111.885569554602</c:v>
                </c:pt>
                <c:pt idx="2358">
                  <c:v>111.769296705454</c:v>
                </c:pt>
                <c:pt idx="2359">
                  <c:v>111.909263438783</c:v>
                </c:pt>
                <c:pt idx="2360">
                  <c:v>112.182470251045</c:v>
                </c:pt>
                <c:pt idx="2361">
                  <c:v>111.909236748697</c:v>
                </c:pt>
                <c:pt idx="2362">
                  <c:v>111.96027617845</c:v>
                </c:pt>
                <c:pt idx="2363">
                  <c:v>111.915794254523</c:v>
                </c:pt>
                <c:pt idx="2364">
                  <c:v>112.060325476077</c:v>
                </c:pt>
                <c:pt idx="2365">
                  <c:v>112.052363382755</c:v>
                </c:pt>
                <c:pt idx="2366">
                  <c:v>111.868580494309</c:v>
                </c:pt>
                <c:pt idx="2367">
                  <c:v>111.986866046616</c:v>
                </c:pt>
                <c:pt idx="2368">
                  <c:v>111.917998315278</c:v>
                </c:pt>
                <c:pt idx="2369">
                  <c:v>112.051336501851</c:v>
                </c:pt>
                <c:pt idx="2370">
                  <c:v>111.874889741757</c:v>
                </c:pt>
                <c:pt idx="2371">
                  <c:v>111.708543775123</c:v>
                </c:pt>
                <c:pt idx="2372">
                  <c:v>111.804499026338</c:v>
                </c:pt>
                <c:pt idx="2373">
                  <c:v>111.581268288529</c:v>
                </c:pt>
                <c:pt idx="2374">
                  <c:v>111.778591349929</c:v>
                </c:pt>
                <c:pt idx="2375">
                  <c:v>111.811024473463</c:v>
                </c:pt>
                <c:pt idx="2376">
                  <c:v>111.871781738146</c:v>
                </c:pt>
                <c:pt idx="2377">
                  <c:v>111.862350999241</c:v>
                </c:pt>
                <c:pt idx="2378">
                  <c:v>111.724439721416</c:v>
                </c:pt>
                <c:pt idx="2379">
                  <c:v>111.664077843911</c:v>
                </c:pt>
                <c:pt idx="2380">
                  <c:v>111.437274150796</c:v>
                </c:pt>
                <c:pt idx="2381">
                  <c:v>111.332867215189</c:v>
                </c:pt>
                <c:pt idx="2382">
                  <c:v>111.238207962699</c:v>
                </c:pt>
                <c:pt idx="2383">
                  <c:v>111.305573102053</c:v>
                </c:pt>
                <c:pt idx="2384">
                  <c:v>111.340321662805</c:v>
                </c:pt>
                <c:pt idx="2385">
                  <c:v>111.368936091901</c:v>
                </c:pt>
                <c:pt idx="2386">
                  <c:v>111.134920227522</c:v>
                </c:pt>
                <c:pt idx="2387">
                  <c:v>111.157770657714</c:v>
                </c:pt>
                <c:pt idx="2388">
                  <c:v>110.86485314892</c:v>
                </c:pt>
                <c:pt idx="2389">
                  <c:v>110.630248576814</c:v>
                </c:pt>
                <c:pt idx="2390">
                  <c:v>110.605473182127</c:v>
                </c:pt>
                <c:pt idx="2391">
                  <c:v>110.427798872278</c:v>
                </c:pt>
                <c:pt idx="2392">
                  <c:v>110.54884664857</c:v>
                </c:pt>
                <c:pt idx="2393">
                  <c:v>110.272967289459</c:v>
                </c:pt>
                <c:pt idx="2394">
                  <c:v>110.28489928487</c:v>
                </c:pt>
                <c:pt idx="2395">
                  <c:v>110.136900501431</c:v>
                </c:pt>
                <c:pt idx="2396">
                  <c:v>109.931581830792</c:v>
                </c:pt>
                <c:pt idx="2397">
                  <c:v>110.026272447615</c:v>
                </c:pt>
                <c:pt idx="2398">
                  <c:v>109.513852052922</c:v>
                </c:pt>
                <c:pt idx="2399">
                  <c:v>109.801106713522</c:v>
                </c:pt>
                <c:pt idx="2400">
                  <c:v>109.606520737511</c:v>
                </c:pt>
                <c:pt idx="2401">
                  <c:v>109.428921167135</c:v>
                </c:pt>
                <c:pt idx="2402">
                  <c:v>109.470548367073</c:v>
                </c:pt>
                <c:pt idx="2403">
                  <c:v>109.258808526629</c:v>
                </c:pt>
                <c:pt idx="2404">
                  <c:v>109.40394617281</c:v>
                </c:pt>
                <c:pt idx="2405">
                  <c:v>109.308863407993</c:v>
                </c:pt>
                <c:pt idx="2406">
                  <c:v>109.371271269312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93588128"/>
        <c:axId val="1797738000"/>
      </c:scatterChart>
      <c:valAx>
        <c:axId val="159358812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lang="ru-RU" sz="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ahoma" panose="020B0604030504040204" charset="0"/>
                    <a:ea typeface="Tahoma" panose="020B0604030504040204" charset="0"/>
                    <a:cs typeface="Tahoma" panose="020B0604030504040204" charset="0"/>
                    <a:sym typeface="Tahoma" panose="020B0604030504040204" charset="0"/>
                  </a:defRPr>
                </a:pPr>
                <a:r>
                  <a:rPr lang="ru-RU" sz="800" b="0">
                    <a:latin typeface="Tahoma" panose="020B0604030504040204" charset="0"/>
                    <a:ea typeface="Tahoma" panose="020B0604030504040204" charset="0"/>
                    <a:cs typeface="Tahoma" panose="020B0604030504040204" charset="0"/>
                    <a:sym typeface="Tahoma" panose="020B0604030504040204" charset="0"/>
                  </a:rPr>
                  <a:t>Истинная деформация е</a:t>
                </a:r>
                <a:endParaRPr lang="ru-RU" sz="800" b="0">
                  <a:latin typeface="Tahoma" panose="020B0604030504040204" charset="0"/>
                  <a:ea typeface="Tahoma" panose="020B0604030504040204" charset="0"/>
                  <a:cs typeface="Tahoma" panose="020B0604030504040204" charset="0"/>
                  <a:sym typeface="Tahoma" panose="020B0604030504040204" charset="0"/>
                </a:endParaRPr>
              </a:p>
            </c:rich>
          </c:tx>
          <c:layout>
            <c:manualLayout>
              <c:xMode val="edge"/>
              <c:yMode val="edge"/>
              <c:x val="0.399165451388889"/>
              <c:y val="0.9080175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ru-RU"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  <a:sym typeface="Tahoma" panose="020B0604030504040204" charset="0"/>
              </a:defRPr>
            </a:pPr>
          </a:p>
        </c:txPr>
        <c:crossAx val="1797738000"/>
        <c:crosses val="autoZero"/>
        <c:crossBetween val="midCat"/>
      </c:valAx>
      <c:valAx>
        <c:axId val="17977380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lang="ru-RU" sz="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ahoma" panose="020B0604030504040204" charset="0"/>
                    <a:ea typeface="Tahoma" panose="020B0604030504040204" charset="0"/>
                    <a:cs typeface="Tahoma" panose="020B0604030504040204" charset="0"/>
                    <a:sym typeface="Tahoma" panose="020B0604030504040204" charset="0"/>
                  </a:defRPr>
                </a:pPr>
                <a:r>
                  <a:rPr lang="ru-RU" sz="800" b="0">
                    <a:latin typeface="Tahoma" panose="020B0604030504040204" charset="0"/>
                    <a:ea typeface="Tahoma" panose="020B0604030504040204" charset="0"/>
                    <a:cs typeface="Tahoma" panose="020B0604030504040204" charset="0"/>
                    <a:sym typeface="Tahoma" panose="020B0604030504040204" charset="0"/>
                  </a:rPr>
                  <a:t>Сопротивление деформации </a:t>
                </a:r>
                <a:r>
                  <a:rPr lang="el-GR" sz="800" b="0">
                    <a:latin typeface="Tahoma" panose="020B0604030504040204" charset="0"/>
                    <a:ea typeface="Tahoma" panose="020B0604030504040204" charset="0"/>
                    <a:cs typeface="Tahoma" panose="020B0604030504040204" charset="0"/>
                    <a:sym typeface="Tahoma" panose="020B0604030504040204" charset="0"/>
                  </a:rPr>
                  <a:t>σ</a:t>
                </a:r>
                <a:r>
                  <a:rPr lang="en-US" sz="800" b="0">
                    <a:latin typeface="Tahoma" panose="020B0604030504040204" charset="0"/>
                    <a:ea typeface="Tahoma" panose="020B0604030504040204" charset="0"/>
                    <a:cs typeface="Tahoma" panose="020B0604030504040204" charset="0"/>
                    <a:sym typeface="Tahoma" panose="020B0604030504040204" charset="0"/>
                  </a:rPr>
                  <a:t>s</a:t>
                </a:r>
                <a:r>
                  <a:rPr lang="ru-RU" sz="800" b="0">
                    <a:latin typeface="Tahoma" panose="020B0604030504040204" charset="0"/>
                    <a:ea typeface="Tahoma" panose="020B0604030504040204" charset="0"/>
                    <a:cs typeface="Tahoma" panose="020B0604030504040204" charset="0"/>
                    <a:sym typeface="Tahoma" panose="020B0604030504040204" charset="0"/>
                  </a:rPr>
                  <a:t>, МПа</a:t>
                </a:r>
                <a:endParaRPr lang="ru-RU" sz="800" b="0">
                  <a:latin typeface="Tahoma" panose="020B0604030504040204" charset="0"/>
                  <a:ea typeface="Tahoma" panose="020B0604030504040204" charset="0"/>
                  <a:cs typeface="Tahoma" panose="020B0604030504040204" charset="0"/>
                  <a:sym typeface="Tahoma" panose="020B0604030504040204" charset="0"/>
                </a:endParaRPr>
              </a:p>
            </c:rich>
          </c:tx>
          <c:layout>
            <c:manualLayout>
              <c:xMode val="edge"/>
              <c:yMode val="edge"/>
              <c:x val="0.00424628450106157"/>
              <c:y val="0.170894217931743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ru-RU"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  <a:sym typeface="Tahoma" panose="020B0604030504040204" charset="0"/>
              </a:defRPr>
            </a:pPr>
          </a:p>
        </c:txPr>
        <c:crossAx val="1593588128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lang="ru-RU"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  <a:sym typeface="Tahoma" panose="020B0604030504040204" charset="0"/>
              </a:defRPr>
            </a:pPr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lang="ru-RU"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  <a:sym typeface="Tahoma" panose="020B0604030504040204" charset="0"/>
              </a:defRPr>
            </a:pPr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lang="ru-RU"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charset="0"/>
                <a:ea typeface="Tahoma" panose="020B0604030504040204" charset="0"/>
                <a:cs typeface="Tahoma" panose="020B0604030504040204" charset="0"/>
                <a:sym typeface="Tahoma" panose="020B0604030504040204" charset="0"/>
              </a:defRPr>
            </a:pPr>
          </a:p>
        </c:txPr>
      </c:legendEntry>
      <c:layout>
        <c:manualLayout>
          <c:xMode val="edge"/>
          <c:yMode val="edge"/>
          <c:x val="0.714332965821389"/>
          <c:y val="0.575485320070592"/>
          <c:w val="0.230650496141125"/>
          <c:h val="0.24578854484197"/>
        </c:manualLayout>
      </c:layout>
      <c:overlay val="0"/>
      <c:spPr>
        <a:solidFill>
          <a:sysClr val="window" lastClr="FFFFFF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ru-RU"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charset="0"/>
              <a:ea typeface="Tahoma" panose="020B0604030504040204" charset="0"/>
              <a:cs typeface="Tahoma" panose="020B0604030504040204" charset="0"/>
              <a:sym typeface="Tahoma" panose="020B0604030504040204" charset="0"/>
            </a:defRPr>
          </a:pPr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lang="ru-RU" sz="800" b="0">
          <a:latin typeface="Tahoma" panose="020B0604030504040204" charset="0"/>
          <a:ea typeface="Tahoma" panose="020B0604030504040204" charset="0"/>
          <a:cs typeface="Tahoma" panose="020B0604030504040204" charset="0"/>
          <a:sym typeface="Tahoma" panose="020B0604030504040204" charset="0"/>
        </a:defRPr>
      </a:pPr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34E082-4DA2-4F52-BF8E-A96AAE93224D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431B42-6E2E-4329-A01C-FB248758F31C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BAD670-1D6E-4519-9A3F-7DB0131E2C43}" type="datetimeFigureOut">
              <a:rPr lang="ru-RU" smtClean="0"/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3C5253-04F1-4ADA-B454-3596266626B5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567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68313" y="1196975"/>
            <a:ext cx="8207375" cy="108267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noProof="0" smtClean="0"/>
              <a:t>Click to edit Master title style</a:t>
            </a:r>
            <a:endParaRPr lang="en-US" altLang="zh-CN" noProof="0" smtClean="0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69900" y="2422525"/>
            <a:ext cx="8212138" cy="1752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noProof="0" smtClean="0"/>
              <a:t>Click to edit Master subtitle style</a:t>
            </a:r>
            <a:endParaRPr lang="en-US" altLang="zh-CN" noProof="0" smtClean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9AEAFD82-F3C7-4128-9215-62CC96E7F2FF}" type="datetime1">
              <a:rPr lang="ru-RU" smtClean="0"/>
            </a:fld>
            <a:endParaRPr lang="ru-RU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r>
              <a:rPr lang="ru-RU"/>
              <a:t>ИМАШ УрО РАН</a:t>
            </a:r>
            <a:endParaRPr lang="ru-RU"/>
          </a:p>
        </p:txBody>
      </p:sp>
      <p:sp>
        <p:nvSpPr>
          <p:cNvPr id="1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1F9536E4-F45D-4D2A-90EF-A303146C6837}" type="slidenum">
              <a:rPr lang="ru-RU" smtClean="0"/>
            </a:fld>
            <a:endParaRPr lang="ru-RU"/>
          </a:p>
        </p:txBody>
      </p:sp>
    </p:spTree>
  </p:cSld>
  <p:clrMapOvr>
    <a:masterClrMapping/>
  </p:clrMapOvr>
  <p:hf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F8FA4-31A8-4B0C-96D5-CB81BACF3E6E}" type="datetime1">
              <a:rPr lang="ru-RU" smtClean="0"/>
            </a:fld>
            <a:endParaRPr lang="ru-RU"/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ИМАШ УрО РАН</a:t>
            </a:r>
            <a:endParaRPr lang="ru-RU"/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536E4-F45D-4D2A-90EF-A303146C6837}" type="slidenum">
              <a:rPr lang="ru-RU" smtClean="0"/>
            </a:fld>
            <a:endParaRPr lang="ru-RU"/>
          </a:p>
        </p:txBody>
      </p:sp>
    </p:spTree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90500"/>
            <a:ext cx="2057400" cy="59372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90500"/>
            <a:ext cx="6019800" cy="59372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6846B-5D4D-4347-A6A6-A88430F6D8F7}" type="datetime1">
              <a:rPr lang="ru-RU" smtClean="0"/>
            </a:fld>
            <a:endParaRPr lang="ru-RU"/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ИМАШ УрО РАН</a:t>
            </a:r>
            <a:endParaRPr lang="ru-RU"/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536E4-F45D-4D2A-90EF-A303146C6837}" type="slidenum">
              <a:rPr lang="ru-RU" smtClean="0"/>
            </a:fld>
            <a:endParaRPr lang="ru-RU"/>
          </a:p>
        </p:txBody>
      </p:sp>
    </p:spTree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D786C-988E-45C0-B155-F269A0A109A4}" type="datetime1">
              <a:rPr lang="ru-RU" smtClean="0"/>
            </a:fld>
            <a:endParaRPr lang="ru-RU"/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ИМАШ УрО РАН</a:t>
            </a:r>
            <a:endParaRPr lang="ru-RU"/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536E4-F45D-4D2A-90EF-A303146C6837}" type="slidenum">
              <a:rPr lang="ru-RU" smtClean="0"/>
            </a:fld>
            <a:endParaRPr lang="ru-RU"/>
          </a:p>
        </p:txBody>
      </p:sp>
    </p:spTree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C12BE-E43D-4448-A661-0CF88A7EEF61}" type="datetime1">
              <a:rPr lang="ru-RU" smtClean="0"/>
            </a:fld>
            <a:endParaRPr lang="ru-RU"/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ИМАШ УрО РАН</a:t>
            </a:r>
            <a:endParaRPr lang="ru-RU"/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536E4-F45D-4D2A-90EF-A303146C6837}" type="slidenum">
              <a:rPr lang="ru-RU" smtClean="0"/>
            </a:fld>
            <a:endParaRPr lang="ru-RU"/>
          </a:p>
        </p:txBody>
      </p:sp>
    </p:spTree>
  </p:cSld>
  <p:clrMapOvr>
    <a:masterClrMapping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74750"/>
            <a:ext cx="40386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74750"/>
            <a:ext cx="40386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Замещающая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C4C55-16C2-4554-BE5A-E7CB8B3B0E24}" type="datetime1">
              <a:rPr lang="ru-RU" smtClean="0"/>
            </a:fld>
            <a:endParaRPr lang="ru-RU"/>
          </a:p>
        </p:txBody>
      </p:sp>
      <p:sp>
        <p:nvSpPr>
          <p:cNvPr id="6" name="Замещающий 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ИМАШ УрО РАН</a:t>
            </a:r>
            <a:endParaRPr lang="ru-RU"/>
          </a:p>
        </p:txBody>
      </p:sp>
      <p:sp>
        <p:nvSpPr>
          <p:cNvPr id="7" name="Замещающий 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536E4-F45D-4D2A-90EF-A303146C6837}" type="slidenum">
              <a:rPr lang="ru-RU" smtClean="0"/>
            </a:fld>
            <a:endParaRPr lang="ru-RU"/>
          </a:p>
        </p:txBody>
      </p:sp>
    </p:spTree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Замещающая 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5EA5E-FA17-47FD-90DD-22BAE88EEDBB}" type="datetime1">
              <a:rPr lang="ru-RU" smtClean="0"/>
            </a:fld>
            <a:endParaRPr lang="ru-RU"/>
          </a:p>
        </p:txBody>
      </p:sp>
      <p:sp>
        <p:nvSpPr>
          <p:cNvPr id="8" name="Замещающий 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ИМАШ УрО РАН</a:t>
            </a:r>
            <a:endParaRPr lang="ru-RU"/>
          </a:p>
        </p:txBody>
      </p:sp>
      <p:sp>
        <p:nvSpPr>
          <p:cNvPr id="9" name="Замещающий 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536E4-F45D-4D2A-90EF-A303146C6837}" type="slidenum">
              <a:rPr lang="ru-RU" smtClean="0"/>
            </a:fld>
            <a:endParaRPr lang="ru-RU"/>
          </a:p>
        </p:txBody>
      </p:sp>
    </p:spTree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Замещающая 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D8B68-003F-48A4-89E8-89E515A4F3F1}" type="datetime1">
              <a:rPr lang="ru-RU" smtClean="0"/>
            </a:fld>
            <a:endParaRPr lang="ru-RU"/>
          </a:p>
        </p:txBody>
      </p:sp>
      <p:sp>
        <p:nvSpPr>
          <p:cNvPr id="4" name="Замещающий 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ИМАШ УрО РАН</a:t>
            </a:r>
            <a:endParaRPr lang="ru-RU"/>
          </a:p>
        </p:txBody>
      </p:sp>
      <p:sp>
        <p:nvSpPr>
          <p:cNvPr id="5" name="Замещающий 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536E4-F45D-4D2A-90EF-A303146C6837}" type="slidenum">
              <a:rPr lang="ru-RU" smtClean="0"/>
            </a:fld>
            <a:endParaRPr lang="ru-RU"/>
          </a:p>
        </p:txBody>
      </p:sp>
    </p:spTree>
  </p:cSld>
  <p:clrMapOvr>
    <a:masterClrMapping/>
  </p:clrMapOvr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мещающая 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AF9E6-D3DB-40A7-B1F6-86851D785635}" type="datetime1">
              <a:rPr lang="ru-RU" smtClean="0"/>
            </a:fld>
            <a:endParaRPr lang="ru-RU"/>
          </a:p>
        </p:txBody>
      </p:sp>
      <p:sp>
        <p:nvSpPr>
          <p:cNvPr id="3" name="Замещающий 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ИМАШ УрО РАН</a:t>
            </a:r>
            <a:endParaRPr lang="ru-RU"/>
          </a:p>
        </p:txBody>
      </p:sp>
      <p:sp>
        <p:nvSpPr>
          <p:cNvPr id="4" name="Замещающий 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536E4-F45D-4D2A-90EF-A303146C6837}" type="slidenum">
              <a:rPr lang="ru-RU" smtClean="0"/>
            </a:fld>
            <a:endParaRPr lang="ru-RU"/>
          </a:p>
        </p:txBody>
      </p:sp>
    </p:spTree>
  </p:cSld>
  <p:clrMapOvr>
    <a:masterClrMapping/>
  </p:clrMapOvr>
  <p:hf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Замещающая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D0132-C047-4E20-B275-2AF05666C9E3}" type="datetime1">
              <a:rPr lang="ru-RU" smtClean="0"/>
            </a:fld>
            <a:endParaRPr lang="ru-RU"/>
          </a:p>
        </p:txBody>
      </p:sp>
      <p:sp>
        <p:nvSpPr>
          <p:cNvPr id="6" name="Замещающий 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ИМАШ УрО РАН</a:t>
            </a:r>
            <a:endParaRPr lang="ru-RU"/>
          </a:p>
        </p:txBody>
      </p:sp>
      <p:sp>
        <p:nvSpPr>
          <p:cNvPr id="7" name="Замещающий 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536E4-F45D-4D2A-90EF-A303146C6837}" type="slidenum">
              <a:rPr lang="ru-RU" smtClean="0"/>
            </a:fld>
            <a:endParaRPr lang="ru-RU"/>
          </a:p>
        </p:txBody>
      </p:sp>
    </p:spTree>
  </p:cSld>
  <p:clrMapOvr>
    <a:masterClrMapping/>
  </p:clrMapOvr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Замещающая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ECD2B-A7DC-496C-96A2-177D0F9F1588}" type="datetime1">
              <a:rPr lang="ru-RU" smtClean="0"/>
            </a:fld>
            <a:endParaRPr lang="ru-RU"/>
          </a:p>
        </p:txBody>
      </p:sp>
      <p:sp>
        <p:nvSpPr>
          <p:cNvPr id="6" name="Замещающий 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ИМАШ УрО РАН</a:t>
            </a:r>
            <a:endParaRPr lang="ru-RU"/>
          </a:p>
        </p:txBody>
      </p:sp>
      <p:sp>
        <p:nvSpPr>
          <p:cNvPr id="7" name="Замещающий 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536E4-F45D-4D2A-90EF-A303146C6837}" type="slidenum">
              <a:rPr lang="ru-RU" smtClean="0"/>
            </a:fld>
            <a:endParaRPr lang="ru-RU"/>
          </a:p>
        </p:txBody>
      </p:sp>
    </p:spTree>
  </p:cSld>
  <p:clrMapOvr>
    <a:masterClrMapping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2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9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0" y="0"/>
            <a:ext cx="91567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7" name="Rectangle 3"/>
          <p:cNvSpPr>
            <a:spLocks noGrp="1"/>
          </p:cNvSpPr>
          <p:nvPr>
            <p:ph type="title"/>
          </p:nvPr>
        </p:nvSpPr>
        <p:spPr>
          <a:xfrm>
            <a:off x="457200" y="190500"/>
            <a:ext cx="8229600" cy="58261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en-US" altLang="zh-CN" dirty="0"/>
              <a:t>Click to edit Master title style</a:t>
            </a:r>
            <a:endParaRPr lang="en-US" altLang="zh-CN" dirty="0"/>
          </a:p>
        </p:txBody>
      </p:sp>
      <p:sp>
        <p:nvSpPr>
          <p:cNvPr id="1028" name="Rectangle 4"/>
          <p:cNvSpPr>
            <a:spLocks noGrp="1"/>
          </p:cNvSpPr>
          <p:nvPr>
            <p:ph type="body" idx="1"/>
          </p:nvPr>
        </p:nvSpPr>
        <p:spPr>
          <a:xfrm>
            <a:off x="457200" y="1174750"/>
            <a:ext cx="8229600" cy="49530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zh-CN" dirty="0"/>
              <a:t>Click to edit Master text styles</a:t>
            </a:r>
            <a:endParaRPr lang="en-US" altLang="zh-CN" dirty="0"/>
          </a:p>
          <a:p>
            <a:pPr lvl="1"/>
            <a:r>
              <a:rPr lang="en-US" altLang="zh-CN" dirty="0"/>
              <a:t>Second level</a:t>
            </a:r>
            <a:endParaRPr lang="en-US" altLang="zh-CN" dirty="0"/>
          </a:p>
          <a:p>
            <a:pPr lvl="2"/>
            <a:r>
              <a:rPr lang="en-US" altLang="zh-CN" dirty="0"/>
              <a:t>Third level</a:t>
            </a:r>
            <a:endParaRPr lang="en-US" altLang="zh-CN" dirty="0"/>
          </a:p>
          <a:p>
            <a:pPr lvl="3"/>
            <a:r>
              <a:rPr lang="en-US" altLang="zh-CN" dirty="0"/>
              <a:t>Fourth level</a:t>
            </a:r>
            <a:endParaRPr lang="en-US" altLang="zh-CN" dirty="0"/>
          </a:p>
          <a:p>
            <a:pPr lvl="4"/>
            <a:r>
              <a:rPr lang="en-US" altLang="zh-CN" dirty="0"/>
              <a:t>Fifth level</a:t>
            </a:r>
            <a:endParaRPr lang="en-US" altLang="zh-CN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fld id="{B87B9502-7BAB-49C5-9594-67C0B6B46186}" type="datetime1">
              <a:rPr lang="ru-RU" smtClean="0"/>
            </a:fld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r>
              <a:rPr lang="ru-RU"/>
              <a:t>ИМАШ УрО РАН</a:t>
            </a:r>
            <a:endParaRPr lang="ru-RU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1F9536E4-F45D-4D2A-90EF-A303146C6837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3.GIF"/><Relationship Id="rId1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image" Target="../media/image11.png"/><Relationship Id="rId8" Type="http://schemas.openxmlformats.org/officeDocument/2006/relationships/image" Target="../media/image10.png"/><Relationship Id="rId7" Type="http://schemas.openxmlformats.org/officeDocument/2006/relationships/image" Target="../media/image9.png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3.GIF"/><Relationship Id="rId17" Type="http://schemas.openxmlformats.org/officeDocument/2006/relationships/slideLayout" Target="../slideLayouts/slideLayout4.xml"/><Relationship Id="rId16" Type="http://schemas.openxmlformats.org/officeDocument/2006/relationships/image" Target="../media/image18.png"/><Relationship Id="rId15" Type="http://schemas.openxmlformats.org/officeDocument/2006/relationships/image" Target="../media/image17.png"/><Relationship Id="rId14" Type="http://schemas.openxmlformats.org/officeDocument/2006/relationships/image" Target="../media/image16.png"/><Relationship Id="rId13" Type="http://schemas.openxmlformats.org/officeDocument/2006/relationships/image" Target="../media/image15.png"/><Relationship Id="rId12" Type="http://schemas.openxmlformats.org/officeDocument/2006/relationships/image" Target="../media/image14.png"/><Relationship Id="rId11" Type="http://schemas.openxmlformats.org/officeDocument/2006/relationships/image" Target="../media/image13.png"/><Relationship Id="rId10" Type="http://schemas.openxmlformats.org/officeDocument/2006/relationships/image" Target="../media/image12.png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.xml"/><Relationship Id="rId4" Type="http://schemas.openxmlformats.org/officeDocument/2006/relationships/image" Target="../media/image20.png"/><Relationship Id="rId3" Type="http://schemas.openxmlformats.org/officeDocument/2006/relationships/image" Target="../media/image19.png"/><Relationship Id="rId2" Type="http://schemas.openxmlformats.org/officeDocument/2006/relationships/image" Target="../media/image3.GIF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4.xml"/><Relationship Id="rId5" Type="http://schemas.openxmlformats.org/officeDocument/2006/relationships/image" Target="../media/image22.png"/><Relationship Id="rId4" Type="http://schemas.openxmlformats.org/officeDocument/2006/relationships/image" Target="../media/image3.GIF"/><Relationship Id="rId3" Type="http://schemas.openxmlformats.org/officeDocument/2006/relationships/image" Target="../media/image21.png"/><Relationship Id="rId2" Type="http://schemas.openxmlformats.org/officeDocument/2006/relationships/image" Target="../media/image4.png"/><Relationship Id="rId1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GIF"/><Relationship Id="rId1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GIF"/><Relationship Id="rId1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GIF"/><Relationship Id="rId1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427990" y="1628775"/>
            <a:ext cx="8566150" cy="2064385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latin typeface="Tahoma" panose="020B0604030504040204" charset="0"/>
                <a:cs typeface="Tahoma" panose="020B0604030504040204" charset="0"/>
              </a:rPr>
              <a:t>Обоснование режимов термической обработки алюминиевых сплавов с целью совершенствования технологии прессового производства</a:t>
            </a:r>
            <a:endParaRPr lang="ru-RU" sz="2800" b="1" i="1" dirty="0">
              <a:latin typeface="Tahoma" panose="020B0604030504040204" charset="0"/>
              <a:cs typeface="Tahoma" panose="020B060403050404020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7360" y="5227320"/>
            <a:ext cx="8358505" cy="131318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lvl="0" algn="ctr">
              <a:buNone/>
            </a:pPr>
            <a:r>
              <a:rPr lang="ru-RU" altLang="en-US" sz="1600" kern="0" dirty="0">
                <a:latin typeface="Tahoma" panose="020B0604030504040204" charset="0"/>
                <a:cs typeface="Tahoma" panose="020B0604030504040204" charset="0"/>
              </a:rPr>
              <a:t>Аспирант 2 года обучения по специальности </a:t>
            </a:r>
            <a:r>
              <a:rPr lang="en-US" sz="1600" kern="0" dirty="0">
                <a:latin typeface="Tahoma" panose="020B0604030504040204" charset="0"/>
                <a:cs typeface="Tahoma" panose="020B0604030504040204" charset="0"/>
                <a:sym typeface="+mn-ea"/>
              </a:rPr>
              <a:t>2</a:t>
            </a:r>
            <a:r>
              <a:rPr lang="ru-RU" sz="1600" kern="0" dirty="0">
                <a:latin typeface="Tahoma" panose="020B0604030504040204" charset="0"/>
                <a:cs typeface="Tahoma" panose="020B0604030504040204" charset="0"/>
                <a:sym typeface="+mn-ea"/>
              </a:rPr>
              <a:t>.2.8 «Методы и приборы контроля и диагностики материалов, изделий, веществ и </a:t>
            </a:r>
            <a:r>
              <a:rPr lang="ru-RU" sz="1600" dirty="0">
                <a:latin typeface="Tahoma" panose="020B0604030504040204" charset="0"/>
                <a:cs typeface="Tahoma" panose="020B0604030504040204" charset="0"/>
                <a:sym typeface="+mn-ea"/>
              </a:rPr>
              <a:t>природной среды»</a:t>
            </a:r>
            <a:endParaRPr lang="ru-RU" sz="1600" dirty="0">
              <a:latin typeface="Tahoma" panose="020B0604030504040204" charset="0"/>
              <a:cs typeface="Tahoma" panose="020B0604030504040204" charset="0"/>
            </a:endParaRPr>
          </a:p>
          <a:p>
            <a:pPr lvl="0" algn="ctr">
              <a:buNone/>
            </a:pPr>
            <a:r>
              <a:rPr lang="ru-RU" altLang="en-US" sz="1600" kern="0" dirty="0">
                <a:latin typeface="Tahoma" panose="020B0604030504040204" charset="0"/>
                <a:cs typeface="Tahoma" panose="020B0604030504040204" charset="0"/>
              </a:rPr>
              <a:t>младший научный сотрудник лаборатории технологии материалов</a:t>
            </a:r>
            <a:endParaRPr lang="ru-RU" altLang="en-US" sz="1600" kern="0" dirty="0">
              <a:latin typeface="Tahoma" panose="020B0604030504040204" charset="0"/>
              <a:cs typeface="Tahoma" panose="020B0604030504040204" charset="0"/>
            </a:endParaRPr>
          </a:p>
          <a:p>
            <a:pPr lvl="0" algn="ctr">
              <a:buNone/>
            </a:pPr>
            <a:r>
              <a:rPr lang="ru-RU" altLang="en-US" sz="1600" kern="0" dirty="0">
                <a:latin typeface="Tahoma" panose="020B0604030504040204" charset="0"/>
                <a:cs typeface="Tahoma" panose="020B0604030504040204" charset="0"/>
              </a:rPr>
              <a:t>Калинина Наталья Александровна</a:t>
            </a:r>
            <a:endParaRPr lang="en-US" sz="1600" kern="0" dirty="0">
              <a:latin typeface="Tahoma" panose="020B0604030504040204" charset="0"/>
              <a:cs typeface="Tahoma" panose="020B0604030504040204" charset="0"/>
            </a:endParaRPr>
          </a:p>
          <a:p>
            <a:pPr lvl="0" algn="ctr">
              <a:buNone/>
            </a:pPr>
            <a:r>
              <a:rPr lang="ru-RU" altLang="en-US" sz="1600" kern="0" dirty="0">
                <a:latin typeface="Tahoma" panose="020B0604030504040204" charset="0"/>
                <a:cs typeface="Tahoma" panose="020B0604030504040204" charset="0"/>
              </a:rPr>
              <a:t>Научный руководитель: д.т.н. Швейкин Владимир Павлович</a:t>
            </a:r>
            <a:endParaRPr lang="ru-RU" altLang="en-US" sz="1600" kern="0" dirty="0">
              <a:latin typeface="Tahoma" panose="020B0604030504040204" charset="0"/>
              <a:cs typeface="Tahoma" panose="020B0604030504040204" charset="0"/>
            </a:endParaRPr>
          </a:p>
        </p:txBody>
      </p:sp>
      <p:pic>
        <p:nvPicPr>
          <p:cNvPr id="100" name="Замещающее содержимое 99"/>
          <p:cNvPicPr>
            <a:picLocks noGrp="1" noChangeAspect="1"/>
          </p:cNvPicPr>
          <p:nvPr>
            <p:ph idx="1"/>
          </p:nvPr>
        </p:nvPicPr>
        <p:blipFill>
          <a:blip r:embed="rId1" cstate="print"/>
          <a:stretch>
            <a:fillRect/>
          </a:stretch>
        </p:blipFill>
        <p:spPr>
          <a:xfrm>
            <a:off x="827405" y="332740"/>
            <a:ext cx="723900" cy="85852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Текстовое поле 3"/>
          <p:cNvSpPr txBox="1"/>
          <p:nvPr/>
        </p:nvSpPr>
        <p:spPr>
          <a:xfrm>
            <a:off x="2267585" y="476250"/>
            <a:ext cx="533654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en-US" sz="1600">
                <a:latin typeface="Tahoma" panose="020B0604030504040204" charset="0"/>
                <a:cs typeface="Tahoma" panose="020B0604030504040204" charset="0"/>
              </a:rPr>
              <a:t>Институт машиноведения имени Э.С. Горкунова</a:t>
            </a:r>
            <a:endParaRPr lang="ru-RU" altLang="en-US" sz="1600">
              <a:latin typeface="Tahoma" panose="020B0604030504040204" charset="0"/>
              <a:cs typeface="Tahoma" panose="020B0604030504040204" charset="0"/>
            </a:endParaRPr>
          </a:p>
          <a:p>
            <a:pPr algn="ctr"/>
            <a:r>
              <a:rPr lang="ru-RU" altLang="en-US" sz="1600">
                <a:latin typeface="Tahoma" panose="020B0604030504040204" charset="0"/>
                <a:cs typeface="Tahoma" panose="020B0604030504040204" charset="0"/>
              </a:rPr>
              <a:t>Уральского отделения Российской академии наук</a:t>
            </a:r>
            <a:endParaRPr lang="ru-RU" altLang="en-US" sz="1600">
              <a:latin typeface="Tahoma" panose="020B0604030504040204" charset="0"/>
              <a:cs typeface="Tahoma" panose="020B060403050404020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619125"/>
          </a:xfrm>
        </p:spPr>
        <p:txBody>
          <a:bodyPr>
            <a:normAutofit/>
          </a:bodyPr>
          <a:lstStyle/>
          <a:p>
            <a:pPr algn="ctr"/>
            <a:r>
              <a:rPr lang="en-US" sz="2800" dirty="0">
                <a:latin typeface="Tahoma" panose="020B0604030504040204" charset="0"/>
                <a:cs typeface="Tahoma" panose="020B0604030504040204" charset="0"/>
              </a:rPr>
              <a:t>I.</a:t>
            </a:r>
            <a:r>
              <a:rPr lang="ru-RU" sz="2800" dirty="0">
                <a:latin typeface="Tahoma" panose="020B0604030504040204" charset="0"/>
                <a:cs typeface="Tahoma" panose="020B0604030504040204" charset="0"/>
              </a:rPr>
              <a:t> Ход работы над диссертацией</a:t>
            </a:r>
            <a:endParaRPr lang="ru-RU" sz="2800" dirty="0">
              <a:latin typeface="Tahoma" panose="020B0604030504040204" charset="0"/>
              <a:cs typeface="Tahoma" panose="020B060403050404020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71905"/>
            <a:ext cx="7931224" cy="4173319"/>
          </a:xfrm>
        </p:spPr>
        <p:txBody>
          <a:bodyPr>
            <a:normAutofit fontScale="50000" lnSpcReduction="20000"/>
          </a:bodyPr>
          <a:lstStyle/>
          <a:p>
            <a:pPr marL="452755" indent="-342900">
              <a:buAutoNum type="arabicPeriod"/>
            </a:pPr>
            <a:r>
              <a:rPr lang="ru-RU" dirty="0" smtClean="0">
                <a:sym typeface="+mn-ea"/>
              </a:rPr>
              <a:t>Методом инструментального </a:t>
            </a:r>
            <a:r>
              <a:rPr lang="ru-RU" dirty="0" err="1" smtClean="0">
                <a:sym typeface="+mn-ea"/>
              </a:rPr>
              <a:t>микроиндентирования</a:t>
            </a:r>
            <a:r>
              <a:rPr lang="ru-RU" dirty="0" smtClean="0">
                <a:sym typeface="+mn-ea"/>
              </a:rPr>
              <a:t> произведена оценка характера распределения </a:t>
            </a:r>
            <a:r>
              <a:rPr lang="ru-RU" dirty="0" err="1" smtClean="0">
                <a:sym typeface="+mn-ea"/>
              </a:rPr>
              <a:t>микродеформаций</a:t>
            </a:r>
            <a:r>
              <a:rPr lang="ru-RU" dirty="0" smtClean="0">
                <a:sym typeface="+mn-ea"/>
              </a:rPr>
              <a:t> по объему пресс-изделий из алюминиевых сплавов АД33 и Д16.</a:t>
            </a:r>
            <a:endParaRPr lang="ru-RU" dirty="0" smtClean="0">
              <a:sym typeface="+mn-ea"/>
            </a:endParaRPr>
          </a:p>
          <a:p>
            <a:pPr marL="452755" indent="-342900">
              <a:buAutoNum type="arabicPeriod"/>
            </a:pPr>
            <a:r>
              <a:rPr lang="ru-RU" dirty="0">
                <a:latin typeface="Tahoma" panose="020B0604030504040204" charset="0"/>
                <a:cs typeface="Tahoma" panose="020B0604030504040204" charset="0"/>
              </a:rPr>
              <a:t>Исследовано влияние температуры отжига на структуру и свойства полуфабрикатов из алюминиевых сплавов АД33 и </a:t>
            </a:r>
            <a:r>
              <a:rPr lang="ru-RU" dirty="0" smtClean="0">
                <a:latin typeface="Tahoma" panose="020B0604030504040204" charset="0"/>
                <a:cs typeface="Tahoma" panose="020B0604030504040204" charset="0"/>
              </a:rPr>
              <a:t>Д16.</a:t>
            </a:r>
            <a:endParaRPr lang="ru-RU" dirty="0">
              <a:latin typeface="Tahoma" panose="020B0604030504040204" charset="0"/>
              <a:cs typeface="Tahoma" panose="020B0604030504040204" charset="0"/>
            </a:endParaRPr>
          </a:p>
          <a:p>
            <a:pPr marL="452755" indent="-342900">
              <a:buAutoNum type="arabicPeriod"/>
            </a:pPr>
            <a:r>
              <a:rPr lang="ru-RU" dirty="0" smtClean="0">
                <a:latin typeface="Tahoma" panose="020B0604030504040204" charset="0"/>
                <a:cs typeface="Tahoma" panose="020B0604030504040204" charset="0"/>
              </a:rPr>
              <a:t>По результатам конечно-элементного моделирования </a:t>
            </a:r>
            <a:r>
              <a:rPr lang="ru-RU" dirty="0">
                <a:latin typeface="Tahoma" panose="020B0604030504040204" charset="0"/>
                <a:cs typeface="Tahoma" panose="020B0604030504040204" charset="0"/>
              </a:rPr>
              <a:t>процесса </a:t>
            </a:r>
            <a:r>
              <a:rPr lang="ru-RU" dirty="0" smtClean="0">
                <a:latin typeface="Tahoma" panose="020B0604030504040204" charset="0"/>
                <a:cs typeface="Tahoma" panose="020B0604030504040204" charset="0"/>
              </a:rPr>
              <a:t>прессования  </a:t>
            </a:r>
            <a:r>
              <a:rPr lang="ru-RU" dirty="0">
                <a:latin typeface="Tahoma" panose="020B0604030504040204" charset="0"/>
                <a:cs typeface="Tahoma" panose="020B0604030504040204" charset="0"/>
              </a:rPr>
              <a:t>подобрана технологическая оснастка для </a:t>
            </a:r>
            <a:r>
              <a:rPr lang="ru-RU" dirty="0" smtClean="0">
                <a:latin typeface="Tahoma" panose="020B0604030504040204" charset="0"/>
                <a:cs typeface="Tahoma" panose="020B0604030504040204" charset="0"/>
              </a:rPr>
              <a:t>лабораторных </a:t>
            </a:r>
            <a:r>
              <a:rPr lang="ru-RU" dirty="0">
                <a:latin typeface="Tahoma" panose="020B0604030504040204" charset="0"/>
                <a:cs typeface="Tahoma" panose="020B0604030504040204" charset="0"/>
              </a:rPr>
              <a:t>экспериментов. </a:t>
            </a:r>
            <a:endParaRPr lang="ru-RU" dirty="0">
              <a:latin typeface="Tahoma" panose="020B0604030504040204" charset="0"/>
              <a:cs typeface="Tahoma" panose="020B0604030504040204" charset="0"/>
            </a:endParaRPr>
          </a:p>
          <a:p>
            <a:pPr marL="452755" indent="-342900">
              <a:buAutoNum type="arabicPeriod"/>
            </a:pPr>
            <a:r>
              <a:rPr lang="ru-RU" dirty="0">
                <a:latin typeface="Tahoma" panose="020B0604030504040204" charset="0"/>
                <a:cs typeface="Tahoma" panose="020B0604030504040204" charset="0"/>
              </a:rPr>
              <a:t>Проведены опытно-экспериментальные работы по прессованию в лабораторных условиях.</a:t>
            </a:r>
            <a:endParaRPr lang="ru-RU" dirty="0">
              <a:latin typeface="Tahoma" panose="020B0604030504040204" charset="0"/>
              <a:cs typeface="Tahoma" panose="020B0604030504040204" charset="0"/>
            </a:endParaRPr>
          </a:p>
          <a:p>
            <a:pPr marL="452755" indent="-342900">
              <a:buAutoNum type="arabicPeriod"/>
            </a:pPr>
            <a:r>
              <a:rPr lang="ru-RU" dirty="0">
                <a:latin typeface="Tahoma" panose="020B0604030504040204" charset="0"/>
                <a:cs typeface="Tahoma" panose="020B0604030504040204" charset="0"/>
                <a:sym typeface="+mn-ea"/>
              </a:rPr>
              <a:t>Выполнены лабораторные экспериментальные работы по выбору рациональной температуры отжига выходных концов пресс-изделий.</a:t>
            </a:r>
            <a:endParaRPr lang="ru-RU" dirty="0">
              <a:latin typeface="Tahoma" panose="020B0604030504040204" charset="0"/>
              <a:cs typeface="Tahoma" panose="020B0604030504040204" charset="0"/>
            </a:endParaRPr>
          </a:p>
          <a:p>
            <a:pPr marL="109855" indent="0">
              <a:buNone/>
            </a:pPr>
            <a:r>
              <a:rPr lang="ru-RU" dirty="0">
                <a:latin typeface="Tahoma" panose="020B0604030504040204" charset="0"/>
                <a:cs typeface="Tahoma" panose="020B0604030504040204" charset="0"/>
              </a:rPr>
              <a:t> </a:t>
            </a:r>
            <a:endParaRPr lang="ru-RU" dirty="0">
              <a:latin typeface="Tahoma" panose="020B0604030504040204" charset="0"/>
              <a:cs typeface="Tahoma" panose="020B0604030504040204" charset="0"/>
            </a:endParaRPr>
          </a:p>
          <a:p>
            <a:pPr marL="109855" indent="0">
              <a:buNone/>
            </a:pPr>
            <a:endParaRPr lang="ru-RU" dirty="0">
              <a:latin typeface="Tahoma" panose="020B0604030504040204" charset="0"/>
              <a:cs typeface="Tahoma" panose="020B0604030504040204" charset="0"/>
            </a:endParaRPr>
          </a:p>
          <a:p>
            <a:pPr marL="452755" indent="-342900">
              <a:buNone/>
            </a:pPr>
            <a:r>
              <a:rPr lang="ru-RU" dirty="0">
                <a:latin typeface="Tahoma" panose="020B0604030504040204" charset="0"/>
                <a:cs typeface="Tahoma" panose="020B0604030504040204" charset="0"/>
              </a:rPr>
              <a:t>Дополнительно:</a:t>
            </a:r>
            <a:endParaRPr lang="ru-RU" dirty="0">
              <a:latin typeface="Tahoma" panose="020B0604030504040204" charset="0"/>
              <a:cs typeface="Tahoma" panose="020B0604030504040204" charset="0"/>
            </a:endParaRPr>
          </a:p>
          <a:p>
            <a:pPr marL="452755" indent="-342900"/>
            <a:r>
              <a:rPr lang="ru-RU" dirty="0">
                <a:latin typeface="Tahoma" panose="020B0604030504040204" charset="0"/>
                <a:cs typeface="Tahoma" panose="020B0604030504040204" charset="0"/>
              </a:rPr>
              <a:t>успешно сдан кандидатский экзамен по дисциплине «Иностранный язык»;</a:t>
            </a:r>
            <a:endParaRPr lang="ru-RU" dirty="0">
              <a:latin typeface="Tahoma" panose="020B0604030504040204" charset="0"/>
              <a:cs typeface="Tahoma" panose="020B0604030504040204" charset="0"/>
            </a:endParaRPr>
          </a:p>
          <a:p>
            <a:pPr marL="452755" indent="-342900"/>
            <a:r>
              <a:rPr lang="ru-RU" dirty="0">
                <a:latin typeface="Tahoma" panose="020B0604030504040204" charset="0"/>
                <a:cs typeface="Tahoma" panose="020B0604030504040204" charset="0"/>
              </a:rPr>
              <a:t>на период обучения 2024/25г запланирована подготовка и сдача кандидатского экзамена по </a:t>
            </a:r>
            <a:r>
              <a:rPr lang="ru-RU" dirty="0" smtClean="0">
                <a:latin typeface="Tahoma" panose="020B0604030504040204" charset="0"/>
                <a:cs typeface="Tahoma" panose="020B0604030504040204" charset="0"/>
              </a:rPr>
              <a:t>дисциплине </a:t>
            </a:r>
            <a:r>
              <a:rPr lang="ru-RU" dirty="0">
                <a:latin typeface="Tahoma" panose="020B0604030504040204" charset="0"/>
                <a:cs typeface="Tahoma" panose="020B0604030504040204" charset="0"/>
              </a:rPr>
              <a:t>«</a:t>
            </a:r>
            <a:r>
              <a:rPr lang="ru-RU" kern="0" dirty="0">
                <a:latin typeface="Tahoma" panose="020B0604030504040204" charset="0"/>
                <a:cs typeface="Tahoma" panose="020B0604030504040204" charset="0"/>
                <a:sym typeface="+mn-ea"/>
              </a:rPr>
              <a:t>Методы и приборы контроля и диагностики материалов, изделий, веществ и </a:t>
            </a:r>
            <a:r>
              <a:rPr lang="ru-RU" dirty="0">
                <a:latin typeface="Tahoma" panose="020B0604030504040204" charset="0"/>
                <a:cs typeface="Tahoma" panose="020B0604030504040204" charset="0"/>
                <a:sym typeface="+mn-ea"/>
              </a:rPr>
              <a:t>природной </a:t>
            </a:r>
            <a:r>
              <a:rPr lang="ru-RU" dirty="0" smtClean="0">
                <a:latin typeface="Tahoma" panose="020B0604030504040204" charset="0"/>
                <a:cs typeface="Tahoma" panose="020B0604030504040204" charset="0"/>
                <a:sym typeface="+mn-ea"/>
              </a:rPr>
              <a:t>среды</a:t>
            </a:r>
            <a:r>
              <a:rPr lang="ru-RU" dirty="0" smtClean="0">
                <a:latin typeface="Tahoma" panose="020B0604030504040204" charset="0"/>
                <a:cs typeface="Tahoma" panose="020B0604030504040204" charset="0"/>
                <a:sym typeface="+mn-ea"/>
              </a:rPr>
              <a:t>».</a:t>
            </a:r>
            <a:endParaRPr lang="ru-RU" sz="2200" dirty="0">
              <a:latin typeface="Cambria" panose="02040503050406030204" pitchFamily="18" charset="0"/>
            </a:endParaRPr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014730" y="6209665"/>
            <a:ext cx="2004060" cy="476250"/>
          </a:xfrm>
        </p:spPr>
        <p:txBody>
          <a:bodyPr/>
          <a:lstStyle/>
          <a:p>
            <a:pPr algn="l"/>
            <a:r>
              <a:rPr lang="ru-RU" sz="2000" dirty="0">
                <a:latin typeface="Cambria" panose="02040503050406030204" pitchFamily="18" charset="0"/>
              </a:rPr>
              <a:t>ИМАШ </a:t>
            </a:r>
            <a:r>
              <a:rPr lang="ru-RU" sz="2000" dirty="0" err="1">
                <a:latin typeface="Cambria" panose="02040503050406030204" pitchFamily="18" charset="0"/>
              </a:rPr>
              <a:t>УрО</a:t>
            </a:r>
            <a:r>
              <a:rPr lang="ru-RU" sz="2000" dirty="0">
                <a:latin typeface="Cambria" panose="02040503050406030204" pitchFamily="18" charset="0"/>
              </a:rPr>
              <a:t> РАН</a:t>
            </a:r>
            <a:endParaRPr lang="ru-RU" sz="2000" dirty="0">
              <a:latin typeface="Cambria" panose="02040503050406030204" pitchFamily="18" charset="0"/>
            </a:endParaRPr>
          </a:p>
        </p:txBody>
      </p:sp>
      <p:pic>
        <p:nvPicPr>
          <p:cNvPr id="7" name="Picture 2" descr="ОАО &quot;КУМЗ&quot;"/>
          <p:cNvPicPr>
            <a:picLocks noChangeAspect="1" noChangeArrowheads="1"/>
          </p:cNvPicPr>
          <p:nvPr/>
        </p:nvPicPr>
        <p:blipFill>
          <a:blip r:embed="rId1" cstate="print">
            <a:lum/>
          </a:blip>
          <a:srcRect/>
          <a:stretch>
            <a:fillRect/>
          </a:stretch>
        </p:blipFill>
        <p:spPr bwMode="auto">
          <a:xfrm>
            <a:off x="5004104" y="6143644"/>
            <a:ext cx="2591162" cy="542048"/>
          </a:xfrm>
          <a:prstGeom prst="rect">
            <a:avLst/>
          </a:prstGeom>
          <a:noFill/>
        </p:spPr>
      </p:pic>
      <p:pic>
        <p:nvPicPr>
          <p:cNvPr id="100" name="Замещающее содержимое 99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23850" y="5991860"/>
            <a:ext cx="585470" cy="69405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Замещающий 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536E4-F45D-4D2A-90EF-A303146C6837}" type="slidenum">
              <a:rPr lang="ru-RU" smtClean="0"/>
            </a:fld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88640"/>
            <a:ext cx="6408712" cy="576064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latin typeface="Tahoma" panose="020B0604030504040204" charset="0"/>
                <a:cs typeface="Tahoma" panose="020B0604030504040204" charset="0"/>
              </a:rPr>
              <a:t>Результаты </a:t>
            </a:r>
            <a:r>
              <a:rPr lang="ru-RU" sz="2800" dirty="0" err="1" smtClean="0">
                <a:latin typeface="Tahoma" panose="020B0604030504040204" charset="0"/>
                <a:cs typeface="Tahoma" panose="020B0604030504040204" charset="0"/>
              </a:rPr>
              <a:t>микроиндентирования</a:t>
            </a:r>
            <a:endParaRPr lang="ru-RU" sz="2800" dirty="0">
              <a:latin typeface="Tahoma" panose="020B0604030504040204" charset="0"/>
              <a:cs typeface="Tahoma" panose="020B0604030504040204" charset="0"/>
            </a:endParaRPr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014730" y="6209665"/>
            <a:ext cx="2004060" cy="476250"/>
          </a:xfrm>
        </p:spPr>
        <p:txBody>
          <a:bodyPr/>
          <a:lstStyle/>
          <a:p>
            <a:pPr algn="l"/>
            <a:r>
              <a:rPr lang="ru-RU" sz="2000" dirty="0">
                <a:latin typeface="Cambria" panose="02040503050406030204" pitchFamily="18" charset="0"/>
              </a:rPr>
              <a:t>ИМАШ </a:t>
            </a:r>
            <a:r>
              <a:rPr lang="ru-RU" sz="2000" dirty="0" err="1">
                <a:latin typeface="Cambria" panose="02040503050406030204" pitchFamily="18" charset="0"/>
              </a:rPr>
              <a:t>УрО</a:t>
            </a:r>
            <a:r>
              <a:rPr lang="ru-RU" sz="2000" dirty="0">
                <a:latin typeface="Cambria" panose="02040503050406030204" pitchFamily="18" charset="0"/>
              </a:rPr>
              <a:t> РАН</a:t>
            </a:r>
            <a:endParaRPr lang="ru-RU" sz="2000" dirty="0">
              <a:latin typeface="Cambria" panose="02040503050406030204" pitchFamily="18" charset="0"/>
            </a:endParaRPr>
          </a:p>
        </p:txBody>
      </p:sp>
      <p:pic>
        <p:nvPicPr>
          <p:cNvPr id="7" name="Picture 2" descr="ОАО &quot;КУМЗ&quot;"/>
          <p:cNvPicPr>
            <a:picLocks noChangeAspect="1" noChangeArrowheads="1"/>
          </p:cNvPicPr>
          <p:nvPr/>
        </p:nvPicPr>
        <p:blipFill>
          <a:blip r:embed="rId1" cstate="print">
            <a:lum/>
          </a:blip>
          <a:srcRect/>
          <a:stretch>
            <a:fillRect/>
          </a:stretch>
        </p:blipFill>
        <p:spPr bwMode="auto">
          <a:xfrm>
            <a:off x="5004104" y="6143644"/>
            <a:ext cx="2591162" cy="542048"/>
          </a:xfrm>
          <a:prstGeom prst="rect">
            <a:avLst/>
          </a:prstGeom>
          <a:noFill/>
        </p:spPr>
      </p:pic>
      <p:pic>
        <p:nvPicPr>
          <p:cNvPr id="100" name="Замещающее содержимое 99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23850" y="5991860"/>
            <a:ext cx="585470" cy="69405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Замещающий 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536E4-F45D-4D2A-90EF-A303146C6837}" type="slidenum">
              <a:rPr lang="ru-RU" smtClean="0"/>
            </a:fld>
            <a:endParaRPr lang="ru-RU"/>
          </a:p>
        </p:txBody>
      </p:sp>
      <p:pic>
        <p:nvPicPr>
          <p:cNvPr id="18" name="Рисунок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2204864"/>
            <a:ext cx="3024336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2"/>
          <p:cNvSpPr txBox="1">
            <a:spLocks noChangeArrowheads="1"/>
          </p:cNvSpPr>
          <p:nvPr/>
        </p:nvSpPr>
        <p:spPr bwMode="auto">
          <a:xfrm>
            <a:off x="1043608" y="5949280"/>
            <a:ext cx="433132" cy="2308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ru-RU" sz="900" dirty="0"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край</a:t>
            </a:r>
            <a:endParaRPr lang="ru-RU" sz="900" dirty="0">
              <a:latin typeface="Tahoma" panose="020B0604030504040204" charset="0"/>
              <a:ea typeface="Tahoma" panose="020B0604030504040204" charset="0"/>
              <a:cs typeface="Tahoma" panose="020B0604030504040204" charset="0"/>
            </a:endParaRPr>
          </a:p>
        </p:txBody>
      </p:sp>
      <p:sp>
        <p:nvSpPr>
          <p:cNvPr id="20" name="TextBox 3"/>
          <p:cNvSpPr txBox="1">
            <a:spLocks noChangeArrowheads="1"/>
          </p:cNvSpPr>
          <p:nvPr/>
        </p:nvSpPr>
        <p:spPr bwMode="auto">
          <a:xfrm>
            <a:off x="2051720" y="5949280"/>
            <a:ext cx="460382" cy="2308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ru-RU" sz="900" dirty="0"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1</a:t>
            </a:r>
            <a:r>
              <a:rPr lang="en-US" sz="900" dirty="0"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/</a:t>
            </a:r>
            <a:r>
              <a:rPr lang="ru-RU" sz="900" dirty="0"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2 </a:t>
            </a:r>
            <a:r>
              <a:rPr lang="en-US" sz="900" dirty="0"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R</a:t>
            </a:r>
            <a:endParaRPr lang="ru-RU" sz="900" dirty="0">
              <a:latin typeface="Tahoma" panose="020B0604030504040204" charset="0"/>
              <a:ea typeface="Tahoma" panose="020B0604030504040204" charset="0"/>
              <a:cs typeface="Tahoma" panose="020B0604030504040204" charset="0"/>
            </a:endParaRPr>
          </a:p>
        </p:txBody>
      </p:sp>
      <p:sp>
        <p:nvSpPr>
          <p:cNvPr id="21" name="TextBox 4"/>
          <p:cNvSpPr txBox="1">
            <a:spLocks noChangeArrowheads="1"/>
          </p:cNvSpPr>
          <p:nvPr/>
        </p:nvSpPr>
        <p:spPr bwMode="auto">
          <a:xfrm>
            <a:off x="3059832" y="5949280"/>
            <a:ext cx="495649" cy="2308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ru-RU" sz="900" dirty="0"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центр</a:t>
            </a:r>
            <a:endParaRPr lang="ru-RU" sz="900" dirty="0">
              <a:latin typeface="Tahoma" panose="020B0604030504040204" charset="0"/>
              <a:ea typeface="Tahoma" panose="020B0604030504040204" charset="0"/>
              <a:cs typeface="Tahoma" panose="020B0604030504040204" charset="0"/>
            </a:endParaRPr>
          </a:p>
        </p:txBody>
      </p:sp>
      <p:pic>
        <p:nvPicPr>
          <p:cNvPr id="22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4869160"/>
            <a:ext cx="302400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Рисунок 22"/>
          <p:cNvPicPr preferRelativeResize="0"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99792" y="1196752"/>
            <a:ext cx="915704" cy="900000"/>
          </a:xfrm>
          <a:prstGeom prst="rect">
            <a:avLst/>
          </a:prstGeom>
          <a:noFill/>
          <a:ln w="9525" cmpd="sng">
            <a:noFill/>
            <a:miter lim="800000"/>
            <a:headEnd/>
            <a:tailEnd/>
          </a:ln>
        </p:spPr>
      </p:pic>
      <p:pic>
        <p:nvPicPr>
          <p:cNvPr id="24" name="Рисунок 23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91680" y="1196752"/>
            <a:ext cx="914400" cy="900000"/>
          </a:xfrm>
          <a:prstGeom prst="rect">
            <a:avLst/>
          </a:prstGeom>
          <a:noFill/>
          <a:ln w="9525" cmpd="sng">
            <a:noFill/>
            <a:miter lim="800000"/>
            <a:headEnd/>
            <a:tailEnd/>
          </a:ln>
        </p:spPr>
      </p:pic>
      <p:sp>
        <p:nvSpPr>
          <p:cNvPr id="25" name="TextBox 3"/>
          <p:cNvSpPr txBox="1">
            <a:spLocks noChangeArrowheads="1"/>
          </p:cNvSpPr>
          <p:nvPr/>
        </p:nvSpPr>
        <p:spPr bwMode="auto">
          <a:xfrm>
            <a:off x="1259632" y="836712"/>
            <a:ext cx="1872208" cy="2308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ru-RU" sz="900" dirty="0" smtClean="0"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Выходной конец сплава АД33</a:t>
            </a:r>
            <a:endParaRPr lang="ru-RU" sz="900" dirty="0">
              <a:latin typeface="Tahoma" panose="020B0604030504040204" charset="0"/>
              <a:ea typeface="Tahoma" panose="020B0604030504040204" charset="0"/>
              <a:cs typeface="Tahoma" panose="020B0604030504040204" charset="0"/>
            </a:endParaRPr>
          </a:p>
        </p:txBody>
      </p:sp>
      <p:pic>
        <p:nvPicPr>
          <p:cNvPr id="26" name="Рисунок 25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3568" y="1196752"/>
            <a:ext cx="914400" cy="900000"/>
          </a:xfrm>
          <a:prstGeom prst="rect">
            <a:avLst/>
          </a:prstGeom>
          <a:noFill/>
          <a:ln w="9525" cmpd="sng">
            <a:noFill/>
            <a:miter lim="800000"/>
            <a:headEnd/>
            <a:tailEnd/>
          </a:ln>
        </p:spPr>
      </p:pic>
      <p:sp>
        <p:nvSpPr>
          <p:cNvPr id="27" name="TextBox 3"/>
          <p:cNvSpPr txBox="1">
            <a:spLocks noChangeArrowheads="1"/>
          </p:cNvSpPr>
          <p:nvPr/>
        </p:nvSpPr>
        <p:spPr bwMode="auto">
          <a:xfrm>
            <a:off x="1259632" y="3573016"/>
            <a:ext cx="1728192" cy="2308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ru-RU" sz="900" dirty="0" smtClean="0"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Выходной конец сплава Д16</a:t>
            </a:r>
            <a:endParaRPr lang="ru-RU" sz="900" dirty="0">
              <a:latin typeface="Tahoma" panose="020B0604030504040204" charset="0"/>
              <a:ea typeface="Tahoma" panose="020B0604030504040204" charset="0"/>
              <a:cs typeface="Tahoma" panose="020B0604030504040204" charset="0"/>
            </a:endParaRPr>
          </a:p>
        </p:txBody>
      </p:sp>
      <p:pic>
        <p:nvPicPr>
          <p:cNvPr id="28" name="Рисунок 27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793504" y="3897152"/>
            <a:ext cx="914400" cy="900000"/>
          </a:xfrm>
          <a:prstGeom prst="rect">
            <a:avLst/>
          </a:prstGeom>
          <a:noFill/>
          <a:ln w="9525" cmpd="sng">
            <a:noFill/>
            <a:miter lim="800000"/>
            <a:headEnd/>
            <a:tailEnd/>
          </a:ln>
        </p:spPr>
      </p:pic>
      <p:sp>
        <p:nvSpPr>
          <p:cNvPr id="29" name="TextBox 2"/>
          <p:cNvSpPr txBox="1">
            <a:spLocks noChangeArrowheads="1"/>
          </p:cNvSpPr>
          <p:nvPr/>
        </p:nvSpPr>
        <p:spPr bwMode="auto">
          <a:xfrm>
            <a:off x="971600" y="3212976"/>
            <a:ext cx="433132" cy="2308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ru-RU" sz="900" dirty="0"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край</a:t>
            </a:r>
            <a:endParaRPr lang="ru-RU" sz="900" dirty="0">
              <a:latin typeface="Tahoma" panose="020B0604030504040204" charset="0"/>
              <a:ea typeface="Tahoma" panose="020B0604030504040204" charset="0"/>
              <a:cs typeface="Tahoma" panose="020B0604030504040204" charset="0"/>
            </a:endParaRPr>
          </a:p>
        </p:txBody>
      </p:sp>
      <p:sp>
        <p:nvSpPr>
          <p:cNvPr id="30" name="TextBox 3"/>
          <p:cNvSpPr txBox="1">
            <a:spLocks noChangeArrowheads="1"/>
          </p:cNvSpPr>
          <p:nvPr/>
        </p:nvSpPr>
        <p:spPr bwMode="auto">
          <a:xfrm>
            <a:off x="1979712" y="3212976"/>
            <a:ext cx="460382" cy="2308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ru-RU" sz="900" dirty="0"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1</a:t>
            </a:r>
            <a:r>
              <a:rPr lang="en-US" sz="900" dirty="0"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/</a:t>
            </a:r>
            <a:r>
              <a:rPr lang="ru-RU" sz="900" dirty="0"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2 </a:t>
            </a:r>
            <a:r>
              <a:rPr lang="en-US" sz="900" dirty="0"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R</a:t>
            </a:r>
            <a:endParaRPr lang="ru-RU" sz="900" dirty="0">
              <a:latin typeface="Tahoma" panose="020B0604030504040204" charset="0"/>
              <a:ea typeface="Tahoma" panose="020B0604030504040204" charset="0"/>
              <a:cs typeface="Tahoma" panose="020B0604030504040204" charset="0"/>
            </a:endParaRPr>
          </a:p>
        </p:txBody>
      </p:sp>
      <p:sp>
        <p:nvSpPr>
          <p:cNvPr id="31" name="TextBox 4"/>
          <p:cNvSpPr txBox="1">
            <a:spLocks noChangeArrowheads="1"/>
          </p:cNvSpPr>
          <p:nvPr/>
        </p:nvSpPr>
        <p:spPr bwMode="auto">
          <a:xfrm>
            <a:off x="2987824" y="3212976"/>
            <a:ext cx="495649" cy="2308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ru-RU" sz="900" dirty="0"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центр</a:t>
            </a:r>
            <a:endParaRPr lang="ru-RU" sz="900" dirty="0">
              <a:latin typeface="Tahoma" panose="020B0604030504040204" charset="0"/>
              <a:ea typeface="Tahoma" panose="020B0604030504040204" charset="0"/>
              <a:cs typeface="Tahoma" panose="020B0604030504040204" charset="0"/>
            </a:endParaRPr>
          </a:p>
        </p:txBody>
      </p:sp>
      <p:pic>
        <p:nvPicPr>
          <p:cNvPr id="32" name="Рисунок 31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763688" y="3933056"/>
            <a:ext cx="914400" cy="900000"/>
          </a:xfrm>
          <a:prstGeom prst="rect">
            <a:avLst/>
          </a:prstGeom>
          <a:noFill/>
          <a:ln w="9525" cmpd="sng">
            <a:noFill/>
            <a:miter lim="800000"/>
            <a:headEnd/>
            <a:tailEnd/>
          </a:ln>
        </p:spPr>
      </p:pic>
      <p:pic>
        <p:nvPicPr>
          <p:cNvPr id="33" name="Рисунок 32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55576" y="3933056"/>
            <a:ext cx="914400" cy="900000"/>
          </a:xfrm>
          <a:prstGeom prst="rect">
            <a:avLst/>
          </a:prstGeom>
          <a:noFill/>
          <a:ln w="9525" cmpd="sng">
            <a:noFill/>
            <a:miter lim="800000"/>
            <a:headEnd/>
            <a:tailEnd/>
          </a:ln>
        </p:spPr>
      </p:pic>
      <p:sp>
        <p:nvSpPr>
          <p:cNvPr id="34" name="TextBox 3"/>
          <p:cNvSpPr txBox="1">
            <a:spLocks noChangeArrowheads="1"/>
          </p:cNvSpPr>
          <p:nvPr/>
        </p:nvSpPr>
        <p:spPr bwMode="auto">
          <a:xfrm>
            <a:off x="5292080" y="1628800"/>
            <a:ext cx="2304256" cy="2308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ru-RU" sz="900" dirty="0" smtClean="0"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Средняя часть прессовок сплава АД33</a:t>
            </a:r>
            <a:endParaRPr lang="ru-RU" sz="900" dirty="0">
              <a:latin typeface="Tahoma" panose="020B0604030504040204" charset="0"/>
              <a:ea typeface="Tahoma" panose="020B0604030504040204" charset="0"/>
              <a:cs typeface="Tahoma" panose="020B0604030504040204" charset="0"/>
            </a:endParaRPr>
          </a:p>
        </p:txBody>
      </p:sp>
      <p:sp>
        <p:nvSpPr>
          <p:cNvPr id="35" name="TextBox 3"/>
          <p:cNvSpPr txBox="1">
            <a:spLocks noChangeArrowheads="1"/>
          </p:cNvSpPr>
          <p:nvPr/>
        </p:nvSpPr>
        <p:spPr bwMode="auto">
          <a:xfrm>
            <a:off x="5292080" y="3501008"/>
            <a:ext cx="2304256" cy="2308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ru-RU" sz="900" dirty="0" smtClean="0"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Средняя часть прессовок сплава Д16</a:t>
            </a:r>
            <a:endParaRPr lang="ru-RU" sz="900" dirty="0">
              <a:latin typeface="Tahoma" panose="020B0604030504040204" charset="0"/>
              <a:ea typeface="Tahoma" panose="020B0604030504040204" charset="0"/>
              <a:cs typeface="Tahoma" panose="020B0604030504040204" charset="0"/>
            </a:endParaRPr>
          </a:p>
        </p:txBody>
      </p:sp>
      <p:sp>
        <p:nvSpPr>
          <p:cNvPr id="36" name="TextBox 2"/>
          <p:cNvSpPr txBox="1">
            <a:spLocks noChangeArrowheads="1"/>
          </p:cNvSpPr>
          <p:nvPr/>
        </p:nvSpPr>
        <p:spPr bwMode="auto">
          <a:xfrm>
            <a:off x="5148064" y="2780928"/>
            <a:ext cx="433132" cy="2308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ru-RU" sz="900" dirty="0"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край</a:t>
            </a:r>
            <a:endParaRPr lang="ru-RU" sz="900" dirty="0">
              <a:latin typeface="Tahoma" panose="020B0604030504040204" charset="0"/>
              <a:ea typeface="Tahoma" panose="020B0604030504040204" charset="0"/>
              <a:cs typeface="Tahoma" panose="020B0604030504040204" charset="0"/>
            </a:endParaRPr>
          </a:p>
        </p:txBody>
      </p:sp>
      <p:sp>
        <p:nvSpPr>
          <p:cNvPr id="37" name="TextBox 3"/>
          <p:cNvSpPr txBox="1">
            <a:spLocks noChangeArrowheads="1"/>
          </p:cNvSpPr>
          <p:nvPr/>
        </p:nvSpPr>
        <p:spPr bwMode="auto">
          <a:xfrm>
            <a:off x="6156176" y="2780928"/>
            <a:ext cx="460382" cy="2308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ru-RU" sz="900" dirty="0"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1</a:t>
            </a:r>
            <a:r>
              <a:rPr lang="en-US" sz="900" dirty="0"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/</a:t>
            </a:r>
            <a:r>
              <a:rPr lang="ru-RU" sz="900" dirty="0"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2 </a:t>
            </a:r>
            <a:r>
              <a:rPr lang="en-US" sz="900" dirty="0"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R</a:t>
            </a:r>
            <a:endParaRPr lang="ru-RU" sz="900" dirty="0">
              <a:latin typeface="Tahoma" panose="020B0604030504040204" charset="0"/>
              <a:ea typeface="Tahoma" panose="020B0604030504040204" charset="0"/>
              <a:cs typeface="Tahoma" panose="020B0604030504040204" charset="0"/>
            </a:endParaRPr>
          </a:p>
        </p:txBody>
      </p:sp>
      <p:sp>
        <p:nvSpPr>
          <p:cNvPr id="38" name="TextBox 4"/>
          <p:cNvSpPr txBox="1">
            <a:spLocks noChangeArrowheads="1"/>
          </p:cNvSpPr>
          <p:nvPr/>
        </p:nvSpPr>
        <p:spPr bwMode="auto">
          <a:xfrm>
            <a:off x="7164288" y="2780928"/>
            <a:ext cx="495649" cy="2308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ru-RU" sz="900" dirty="0"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центр</a:t>
            </a:r>
            <a:endParaRPr lang="ru-RU" sz="900" dirty="0">
              <a:latin typeface="Tahoma" panose="020B0604030504040204" charset="0"/>
              <a:ea typeface="Tahoma" panose="020B0604030504040204" charset="0"/>
              <a:cs typeface="Tahoma" panose="020B0604030504040204" charset="0"/>
            </a:endParaRPr>
          </a:p>
        </p:txBody>
      </p:sp>
      <p:sp>
        <p:nvSpPr>
          <p:cNvPr id="39" name="TextBox 2"/>
          <p:cNvSpPr txBox="1">
            <a:spLocks noChangeArrowheads="1"/>
          </p:cNvSpPr>
          <p:nvPr/>
        </p:nvSpPr>
        <p:spPr bwMode="auto">
          <a:xfrm>
            <a:off x="5220072" y="4725144"/>
            <a:ext cx="433132" cy="2308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ru-RU" sz="900" dirty="0"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край</a:t>
            </a:r>
            <a:endParaRPr lang="ru-RU" sz="900" dirty="0">
              <a:latin typeface="Tahoma" panose="020B0604030504040204" charset="0"/>
              <a:ea typeface="Tahoma" panose="020B0604030504040204" charset="0"/>
              <a:cs typeface="Tahoma" panose="020B0604030504040204" charset="0"/>
            </a:endParaRPr>
          </a:p>
        </p:txBody>
      </p:sp>
      <p:sp>
        <p:nvSpPr>
          <p:cNvPr id="40" name="TextBox 3"/>
          <p:cNvSpPr txBox="1">
            <a:spLocks noChangeArrowheads="1"/>
          </p:cNvSpPr>
          <p:nvPr/>
        </p:nvSpPr>
        <p:spPr bwMode="auto">
          <a:xfrm>
            <a:off x="6228184" y="4725144"/>
            <a:ext cx="460382" cy="2308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ru-RU" sz="900" dirty="0"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1</a:t>
            </a:r>
            <a:r>
              <a:rPr lang="en-US" sz="900" dirty="0"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/</a:t>
            </a:r>
            <a:r>
              <a:rPr lang="ru-RU" sz="900" dirty="0"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2 </a:t>
            </a:r>
            <a:r>
              <a:rPr lang="en-US" sz="900" dirty="0"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R</a:t>
            </a:r>
            <a:endParaRPr lang="ru-RU" sz="900" dirty="0">
              <a:latin typeface="Tahoma" panose="020B0604030504040204" charset="0"/>
              <a:ea typeface="Tahoma" panose="020B0604030504040204" charset="0"/>
              <a:cs typeface="Tahoma" panose="020B0604030504040204" charset="0"/>
            </a:endParaRPr>
          </a:p>
        </p:txBody>
      </p:sp>
      <p:sp>
        <p:nvSpPr>
          <p:cNvPr id="41" name="TextBox 4"/>
          <p:cNvSpPr txBox="1">
            <a:spLocks noChangeArrowheads="1"/>
          </p:cNvSpPr>
          <p:nvPr/>
        </p:nvSpPr>
        <p:spPr bwMode="auto">
          <a:xfrm>
            <a:off x="7236296" y="4725144"/>
            <a:ext cx="495649" cy="2308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ru-RU" sz="900" dirty="0"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центр</a:t>
            </a:r>
            <a:endParaRPr lang="ru-RU" sz="900" dirty="0">
              <a:latin typeface="Tahoma" panose="020B0604030504040204" charset="0"/>
              <a:ea typeface="Tahoma" panose="020B0604030504040204" charset="0"/>
              <a:cs typeface="Tahoma" panose="020B0604030504040204" charset="0"/>
            </a:endParaRPr>
          </a:p>
        </p:txBody>
      </p:sp>
      <p:pic>
        <p:nvPicPr>
          <p:cNvPr id="42" name="Рисунок 41"/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969968" y="1916832"/>
            <a:ext cx="914400" cy="900000"/>
          </a:xfrm>
          <a:prstGeom prst="rect">
            <a:avLst/>
          </a:prstGeom>
          <a:noFill/>
          <a:ln w="9525" cmpd="sng">
            <a:noFill/>
            <a:miter lim="800000"/>
            <a:headEnd/>
            <a:tailEnd/>
          </a:ln>
        </p:spPr>
      </p:pic>
      <p:pic>
        <p:nvPicPr>
          <p:cNvPr id="43" name="Рисунок 42"/>
          <p:cNvPicPr/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961856" y="1916832"/>
            <a:ext cx="914400" cy="900000"/>
          </a:xfrm>
          <a:prstGeom prst="rect">
            <a:avLst/>
          </a:prstGeom>
          <a:noFill/>
          <a:ln w="9525" cmpd="sng">
            <a:noFill/>
            <a:miter lim="800000"/>
            <a:headEnd/>
            <a:tailEnd/>
          </a:ln>
        </p:spPr>
      </p:pic>
      <p:pic>
        <p:nvPicPr>
          <p:cNvPr id="44" name="Рисунок 43"/>
          <p:cNvPicPr/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975448" y="1916832"/>
            <a:ext cx="914400" cy="900000"/>
          </a:xfrm>
          <a:prstGeom prst="rect">
            <a:avLst/>
          </a:prstGeom>
          <a:noFill/>
          <a:ln w="9525" cmpd="sng">
            <a:noFill/>
            <a:miter lim="800000"/>
            <a:headEnd/>
            <a:tailEnd/>
          </a:ln>
        </p:spPr>
      </p:pic>
      <p:pic>
        <p:nvPicPr>
          <p:cNvPr id="45" name="Рисунок 44"/>
          <p:cNvPicPr/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932040" y="3789040"/>
            <a:ext cx="914400" cy="900000"/>
          </a:xfrm>
          <a:prstGeom prst="rect">
            <a:avLst/>
          </a:prstGeom>
          <a:noFill/>
          <a:ln w="9525" cmpd="sng">
            <a:noFill/>
            <a:miter lim="800000"/>
            <a:headEnd/>
            <a:tailEnd/>
          </a:ln>
        </p:spPr>
      </p:pic>
      <p:pic>
        <p:nvPicPr>
          <p:cNvPr id="46" name="Рисунок 45"/>
          <p:cNvPicPr/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940152" y="3789040"/>
            <a:ext cx="914400" cy="900000"/>
          </a:xfrm>
          <a:prstGeom prst="rect">
            <a:avLst/>
          </a:prstGeom>
          <a:noFill/>
          <a:ln w="9525" cmpd="sng">
            <a:noFill/>
            <a:miter lim="800000"/>
            <a:headEnd/>
            <a:tailEnd/>
          </a:ln>
        </p:spPr>
      </p:pic>
      <p:pic>
        <p:nvPicPr>
          <p:cNvPr id="47" name="Рисунок 46"/>
          <p:cNvPicPr/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948264" y="3789040"/>
            <a:ext cx="914400" cy="900000"/>
          </a:xfrm>
          <a:prstGeom prst="rect">
            <a:avLst/>
          </a:prstGeom>
          <a:noFill/>
          <a:ln w="9525" cmpd="sng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619125"/>
          </a:xfrm>
        </p:spPr>
        <p:txBody>
          <a:bodyPr>
            <a:normAutofit/>
          </a:bodyPr>
          <a:lstStyle/>
          <a:p>
            <a:pPr algn="ctr"/>
            <a:r>
              <a:rPr lang="ru-RU" sz="2800" dirty="0" err="1" smtClean="0">
                <a:latin typeface="Tahoma" panose="020B0604030504040204" charset="0"/>
                <a:cs typeface="Tahoma" panose="020B0604030504040204" charset="0"/>
              </a:rPr>
              <a:t>ДСК-диаграммы</a:t>
            </a:r>
            <a:r>
              <a:rPr lang="ru-RU" sz="2800" dirty="0" smtClean="0">
                <a:latin typeface="Tahoma" panose="020B0604030504040204" charset="0"/>
                <a:cs typeface="Tahoma" panose="020B0604030504040204" charset="0"/>
              </a:rPr>
              <a:t> сплава Д16</a:t>
            </a:r>
            <a:endParaRPr lang="ru-RU" sz="2800" dirty="0">
              <a:latin typeface="Tahoma" panose="020B0604030504040204" charset="0"/>
              <a:cs typeface="Tahoma" panose="020B0604030504040204" charset="0"/>
            </a:endParaRPr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014730" y="6209665"/>
            <a:ext cx="2004060" cy="476250"/>
          </a:xfrm>
        </p:spPr>
        <p:txBody>
          <a:bodyPr/>
          <a:lstStyle/>
          <a:p>
            <a:pPr algn="l"/>
            <a:r>
              <a:rPr lang="ru-RU" sz="2000" dirty="0">
                <a:latin typeface="Cambria" panose="02040503050406030204" pitchFamily="18" charset="0"/>
              </a:rPr>
              <a:t>ИМАШ </a:t>
            </a:r>
            <a:r>
              <a:rPr lang="ru-RU" sz="2000" dirty="0" err="1">
                <a:latin typeface="Cambria" panose="02040503050406030204" pitchFamily="18" charset="0"/>
              </a:rPr>
              <a:t>УрО</a:t>
            </a:r>
            <a:r>
              <a:rPr lang="ru-RU" sz="2000" dirty="0">
                <a:latin typeface="Cambria" panose="02040503050406030204" pitchFamily="18" charset="0"/>
              </a:rPr>
              <a:t> РАН</a:t>
            </a:r>
            <a:endParaRPr lang="ru-RU" sz="2000" dirty="0">
              <a:latin typeface="Cambria" panose="02040503050406030204" pitchFamily="18" charset="0"/>
            </a:endParaRPr>
          </a:p>
        </p:txBody>
      </p:sp>
      <p:pic>
        <p:nvPicPr>
          <p:cNvPr id="7" name="Picture 2" descr="ОАО &quot;КУМЗ&quot;"/>
          <p:cNvPicPr>
            <a:picLocks noChangeAspect="1" noChangeArrowheads="1"/>
          </p:cNvPicPr>
          <p:nvPr/>
        </p:nvPicPr>
        <p:blipFill>
          <a:blip r:embed="rId1" cstate="print">
            <a:lum/>
          </a:blip>
          <a:srcRect/>
          <a:stretch>
            <a:fillRect/>
          </a:stretch>
        </p:blipFill>
        <p:spPr bwMode="auto">
          <a:xfrm>
            <a:off x="5004104" y="6143644"/>
            <a:ext cx="2591162" cy="542048"/>
          </a:xfrm>
          <a:prstGeom prst="rect">
            <a:avLst/>
          </a:prstGeom>
          <a:noFill/>
        </p:spPr>
      </p:pic>
      <p:pic>
        <p:nvPicPr>
          <p:cNvPr id="100" name="Замещающее содержимое 99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23850" y="5991860"/>
            <a:ext cx="585470" cy="69405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Замещающий 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536E4-F45D-4D2A-90EF-A303146C6837}" type="slidenum">
              <a:rPr lang="ru-RU" smtClean="0"/>
            </a:fld>
            <a:endParaRPr lang="ru-RU"/>
          </a:p>
        </p:txBody>
      </p:sp>
      <p:pic>
        <p:nvPicPr>
          <p:cNvPr id="8" name="Содержимое 7"/>
          <p:cNvPicPr>
            <a:picLocks noGrp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836712"/>
            <a:ext cx="4968552" cy="2664296"/>
          </a:xfrm>
          <a:prstGeom prst="rect">
            <a:avLst/>
          </a:prstGeom>
          <a:noFill/>
        </p:spPr>
      </p:pic>
      <p:pic>
        <p:nvPicPr>
          <p:cNvPr id="9" name="Рисунок 8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356992"/>
            <a:ext cx="4680520" cy="27363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450"/>
            <a:ext cx="8229600" cy="582613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latin typeface="Tahoma" panose="020B0604030504040204" charset="0"/>
                <a:cs typeface="Tahoma" panose="020B0604030504040204" charset="0"/>
              </a:rPr>
              <a:t>Проведение опытно-экспериментальных работ</a:t>
            </a:r>
            <a:endParaRPr lang="ru-RU" sz="2800" dirty="0">
              <a:latin typeface="Tahoma" panose="020B0604030504040204" charset="0"/>
              <a:cs typeface="Tahoma" panose="020B0604030504040204" charset="0"/>
            </a:endParaRPr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043940" y="6209665"/>
            <a:ext cx="2112645" cy="476250"/>
          </a:xfrm>
        </p:spPr>
        <p:txBody>
          <a:bodyPr/>
          <a:lstStyle/>
          <a:p>
            <a:pPr algn="l"/>
            <a:r>
              <a:rPr lang="ru-RU" sz="2000" dirty="0">
                <a:latin typeface="Cambria" panose="02040503050406030204" pitchFamily="18" charset="0"/>
              </a:rPr>
              <a:t>ИМАШ </a:t>
            </a:r>
            <a:r>
              <a:rPr lang="ru-RU" sz="2000" dirty="0" err="1">
                <a:latin typeface="Cambria" panose="02040503050406030204" pitchFamily="18" charset="0"/>
              </a:rPr>
              <a:t>УрО</a:t>
            </a:r>
            <a:r>
              <a:rPr lang="ru-RU" sz="2000" dirty="0">
                <a:latin typeface="Cambria" panose="02040503050406030204" pitchFamily="18" charset="0"/>
              </a:rPr>
              <a:t> РАН</a:t>
            </a:r>
            <a:endParaRPr lang="ru-RU" sz="2000" dirty="0">
              <a:latin typeface="Cambria" panose="02040503050406030204" pitchFamily="18" charset="0"/>
            </a:endParaRPr>
          </a:p>
        </p:txBody>
      </p:sp>
      <p:pic>
        <p:nvPicPr>
          <p:cNvPr id="7" name="Picture 2" descr="ОАО &quot;КУМЗ&quot;"/>
          <p:cNvPicPr>
            <a:picLocks noChangeAspect="1" noChangeArrowheads="1"/>
          </p:cNvPicPr>
          <p:nvPr/>
        </p:nvPicPr>
        <p:blipFill>
          <a:blip r:embed="rId2" cstate="print">
            <a:lum/>
          </a:blip>
          <a:srcRect/>
          <a:stretch>
            <a:fillRect/>
          </a:stretch>
        </p:blipFill>
        <p:spPr bwMode="auto">
          <a:xfrm>
            <a:off x="5004104" y="6143644"/>
            <a:ext cx="2591162" cy="542048"/>
          </a:xfrm>
          <a:prstGeom prst="rect">
            <a:avLst/>
          </a:prstGeom>
          <a:noFill/>
        </p:spPr>
      </p:pic>
      <p:sp>
        <p:nvSpPr>
          <p:cNvPr id="5" name="Замещающий 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536E4-F45D-4D2A-90EF-A303146C6837}" type="slidenum">
              <a:rPr lang="ru-RU" smtClean="0"/>
            </a:fld>
            <a:endParaRPr lang="ru-RU"/>
          </a:p>
        </p:txBody>
      </p:sp>
      <p:pic>
        <p:nvPicPr>
          <p:cNvPr id="12" name="Рисунок 1" descr="Изображение выглядит как диаграмма, рисунок, зарисовка, Технический чертеж&#10;&#10;Автоматически созданное описание"/>
          <p:cNvPicPr>
            <a:picLocks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79705" y="1340485"/>
            <a:ext cx="4038600" cy="322135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Замещающее содержимое 99"/>
          <p:cNvPicPr>
            <a:picLocks noGrp="1"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850" y="5991860"/>
            <a:ext cx="585470" cy="69405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Текстовое поле 7"/>
          <p:cNvSpPr txBox="1"/>
          <p:nvPr/>
        </p:nvSpPr>
        <p:spPr>
          <a:xfrm>
            <a:off x="395605" y="4653280"/>
            <a:ext cx="3768090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 algn="ctr" fontAlgn="auto"/>
            <a:r>
              <a:rPr lang="en-US" sz="1000" b="0" kern="0">
                <a:solidFill>
                  <a:schemeClr val="tx1"/>
                </a:solidFill>
                <a:uFillTx/>
                <a:latin typeface="Tahoma" panose="020B0604030504040204" charset="0"/>
                <a:ea typeface="+Основной текст (восточно-азиат" charset="0"/>
                <a:cs typeface="Tahoma" panose="020B0604030504040204" charset="0"/>
              </a:rPr>
              <a:t>Размеры заготовки и оснастки для прессования в</a:t>
            </a:r>
            <a:r>
              <a:rPr lang="ru-RU" altLang="en-US" sz="1000" b="0" kern="0">
                <a:solidFill>
                  <a:schemeClr val="tx1"/>
                </a:solidFill>
                <a:uFillTx/>
                <a:latin typeface="Tahoma" panose="020B0604030504040204" charset="0"/>
                <a:ea typeface="+Основной текст (восточно-азиат" charset="0"/>
                <a:cs typeface="Tahoma" panose="020B0604030504040204" charset="0"/>
              </a:rPr>
              <a:t>  </a:t>
            </a:r>
            <a:r>
              <a:rPr lang="en-US" sz="1000" b="0" kern="0">
                <a:solidFill>
                  <a:schemeClr val="tx1"/>
                </a:solidFill>
                <a:uFillTx/>
                <a:latin typeface="Tahoma" panose="020B0604030504040204" charset="0"/>
                <a:ea typeface="+Основной текст (восточно-азиат" charset="0"/>
                <a:cs typeface="Tahoma" panose="020B0604030504040204" charset="0"/>
              </a:rPr>
              <a:t>лабораторных условиях ИМАШ УрО РАН: </a:t>
            </a:r>
            <a:endParaRPr lang="en-US" sz="1000" b="0" kern="0">
              <a:solidFill>
                <a:schemeClr val="tx1"/>
              </a:solidFill>
              <a:uFillTx/>
              <a:latin typeface="Tahoma" panose="020B0604030504040204" charset="0"/>
              <a:ea typeface="+Основной текст (восточно-азиат" charset="0"/>
              <a:cs typeface="Tahoma" panose="020B0604030504040204" charset="0"/>
            </a:endParaRPr>
          </a:p>
          <a:p>
            <a:pPr indent="0" algn="ctr" fontAlgn="auto"/>
            <a:r>
              <a:rPr lang="en-US" sz="1000" b="0" kern="0">
                <a:solidFill>
                  <a:schemeClr val="tx1"/>
                </a:solidFill>
                <a:uFillTx/>
                <a:latin typeface="Tahoma" panose="020B0604030504040204" charset="0"/>
                <a:ea typeface="+Основной текст (восточно-азиат" charset="0"/>
                <a:cs typeface="Tahoma" panose="020B0604030504040204" charset="0"/>
              </a:rPr>
              <a:t>а – первый этап, прессование на диаметр 20 мм; </a:t>
            </a:r>
            <a:endParaRPr lang="en-US" sz="1000" b="0" kern="0">
              <a:solidFill>
                <a:schemeClr val="tx1"/>
              </a:solidFill>
              <a:uFillTx/>
              <a:latin typeface="Tahoma" panose="020B0604030504040204" charset="0"/>
              <a:ea typeface="+Основной текст (восточно-азиат" charset="0"/>
              <a:cs typeface="Tahoma" panose="020B0604030504040204" charset="0"/>
            </a:endParaRPr>
          </a:p>
          <a:p>
            <a:pPr indent="0" algn="ctr" fontAlgn="auto"/>
            <a:r>
              <a:rPr lang="en-US" sz="1000" b="0" kern="0">
                <a:solidFill>
                  <a:schemeClr val="tx1"/>
                </a:solidFill>
                <a:uFillTx/>
                <a:latin typeface="Tahoma" panose="020B0604030504040204" charset="0"/>
                <a:ea typeface="+Основной текст (восточно-азиат" charset="0"/>
                <a:cs typeface="Tahoma" panose="020B0604030504040204" charset="0"/>
              </a:rPr>
              <a:t>б – второй этап, прессование на диаметр 10 мм</a:t>
            </a:r>
            <a:endParaRPr lang="en-US" altLang="en-US" sz="1000" b="0" kern="0">
              <a:solidFill>
                <a:schemeClr val="tx1"/>
              </a:solidFill>
              <a:uFillTx/>
              <a:latin typeface="Tahoma" panose="020B0604030504040204" charset="0"/>
              <a:ea typeface="+Основной текст (восточно-азиат" charset="0"/>
              <a:cs typeface="Tahoma" panose="020B0604030504040204" charset="0"/>
            </a:endParaRPr>
          </a:p>
        </p:txBody>
      </p:sp>
      <p:graphicFrame>
        <p:nvGraphicFramePr>
          <p:cNvPr id="10" name="Диаграмма 1"/>
          <p:cNvGraphicFramePr/>
          <p:nvPr>
            <p:ph sz="half" idx="2"/>
          </p:nvPr>
        </p:nvGraphicFramePr>
        <p:xfrm>
          <a:off x="4500245" y="692785"/>
          <a:ext cx="4038600" cy="2613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pic>
        <p:nvPicPr>
          <p:cNvPr id="13" name="Изображение 12" descr="Рисунок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92625" y="3397885"/>
            <a:ext cx="4041140" cy="2653665"/>
          </a:xfrm>
          <a:prstGeom prst="rect">
            <a:avLst/>
          </a:prstGeom>
        </p:spPr>
      </p:pic>
      <p:sp>
        <p:nvSpPr>
          <p:cNvPr id="15" name="Текстовое поле 14"/>
          <p:cNvSpPr txBox="1"/>
          <p:nvPr/>
        </p:nvSpPr>
        <p:spPr>
          <a:xfrm>
            <a:off x="4492625" y="692785"/>
            <a:ext cx="404114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ru-RU" altLang="en-US" sz="1000">
                <a:latin typeface="Tahoma" panose="020B0604030504040204" charset="0"/>
                <a:cs typeface="Tahoma" panose="020B0604030504040204" charset="0"/>
                <a:sym typeface="+mn-ea"/>
              </a:rPr>
              <a:t> Сопротивление деформации выходного конца после первого прессования сплава Д16 в зависимости от температуры отжига</a:t>
            </a:r>
            <a:endParaRPr lang="ru-RU" altLang="en-US" sz="1000">
              <a:latin typeface="Tahoma" panose="020B0604030504040204" charset="0"/>
              <a:cs typeface="Tahoma" panose="020B0604030504040204" charset="0"/>
              <a:sym typeface="+mn-ea"/>
            </a:endParaRPr>
          </a:p>
        </p:txBody>
      </p:sp>
      <p:sp>
        <p:nvSpPr>
          <p:cNvPr id="16" name="Текстовое поле 15"/>
          <p:cNvSpPr txBox="1"/>
          <p:nvPr/>
        </p:nvSpPr>
        <p:spPr>
          <a:xfrm>
            <a:off x="4500245" y="3418205"/>
            <a:ext cx="403860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ru-RU" altLang="en-US" sz="1000">
                <a:latin typeface="Tahoma" panose="020B0604030504040204" charset="0"/>
                <a:cs typeface="Tahoma" panose="020B0604030504040204" charset="0"/>
                <a:sym typeface="+mn-ea"/>
              </a:rPr>
              <a:t>Сопротивление деформации выходного конца после первого прессования сплава АД33 в зависимости от температуры отжига</a:t>
            </a:r>
            <a:endParaRPr lang="ru-RU" altLang="en-US" sz="1000">
              <a:latin typeface="Tahoma" panose="020B0604030504040204" charset="0"/>
              <a:cs typeface="Tahoma" panose="020B0604030504040204" charset="0"/>
              <a:sym typeface="+mn-e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5600"/>
            <a:ext cx="8229600" cy="836295"/>
          </a:xfrm>
        </p:spPr>
        <p:txBody>
          <a:bodyPr>
            <a:noAutofit/>
          </a:bodyPr>
          <a:lstStyle/>
          <a:p>
            <a:pPr algn="ctr"/>
            <a:r>
              <a:rPr lang="en-US" sz="2800" dirty="0">
                <a:latin typeface="Tahoma" panose="020B0604030504040204" charset="0"/>
                <a:cs typeface="Tahoma" panose="020B0604030504040204" charset="0"/>
              </a:rPr>
              <a:t>II.</a:t>
            </a:r>
            <a:r>
              <a:rPr lang="ru-RU" sz="2800" dirty="0">
                <a:latin typeface="Tahoma" panose="020B0604030504040204" charset="0"/>
                <a:cs typeface="Tahoma" panose="020B0604030504040204" charset="0"/>
              </a:rPr>
              <a:t> Участие в конференциях (доклады) за 2023/24г учебный год </a:t>
            </a:r>
            <a:endParaRPr lang="ru-RU" sz="2800" dirty="0">
              <a:latin typeface="Tahoma" panose="020B0604030504040204" charset="0"/>
              <a:cs typeface="Tahoma" panose="020B0604030504040204" charset="0"/>
            </a:endParaRPr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026160" y="6236970"/>
            <a:ext cx="1980565" cy="476250"/>
          </a:xfrm>
        </p:spPr>
        <p:txBody>
          <a:bodyPr/>
          <a:lstStyle/>
          <a:p>
            <a:pPr algn="l"/>
            <a:r>
              <a:rPr lang="ru-RU" sz="2000" dirty="0">
                <a:latin typeface="Cambria" panose="02040503050406030204" pitchFamily="18" charset="0"/>
              </a:rPr>
              <a:t>ИМАШ </a:t>
            </a:r>
            <a:r>
              <a:rPr lang="ru-RU" sz="2000" dirty="0" err="1">
                <a:latin typeface="Cambria" panose="02040503050406030204" pitchFamily="18" charset="0"/>
              </a:rPr>
              <a:t>УрО</a:t>
            </a:r>
            <a:r>
              <a:rPr lang="ru-RU" sz="2000" dirty="0">
                <a:latin typeface="Cambria" panose="02040503050406030204" pitchFamily="18" charset="0"/>
              </a:rPr>
              <a:t> РАН</a:t>
            </a:r>
            <a:endParaRPr lang="ru-RU" sz="2000" dirty="0">
              <a:latin typeface="Cambria" panose="020405030504060302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95577" y="1629082"/>
          <a:ext cx="7978798" cy="402971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27685"/>
                <a:gridCol w="2623507"/>
                <a:gridCol w="1548466"/>
                <a:gridCol w="3279140"/>
              </a:tblGrid>
              <a:tr h="663575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ahoma" panose="020B0604030504040204" charset="0"/>
                          <a:cs typeface="Tahoma" panose="020B0604030504040204" charset="0"/>
                        </a:rPr>
                        <a:t>№ </a:t>
                      </a:r>
                      <a:r>
                        <a:rPr lang="ru-RU" sz="1200" dirty="0" err="1">
                          <a:latin typeface="Tahoma" panose="020B0604030504040204" charset="0"/>
                          <a:cs typeface="Tahoma" panose="020B0604030504040204" charset="0"/>
                        </a:rPr>
                        <a:t>п</a:t>
                      </a:r>
                      <a:r>
                        <a:rPr lang="ru-RU" sz="1200" dirty="0">
                          <a:latin typeface="Tahoma" panose="020B0604030504040204" charset="0"/>
                          <a:cs typeface="Tahoma" panose="020B0604030504040204" charset="0"/>
                        </a:rPr>
                        <a:t>/</a:t>
                      </a:r>
                      <a:r>
                        <a:rPr lang="ru-RU" sz="1200" dirty="0" err="1">
                          <a:latin typeface="Tahoma" panose="020B0604030504040204" charset="0"/>
                          <a:cs typeface="Tahoma" panose="020B0604030504040204" charset="0"/>
                        </a:rPr>
                        <a:t>п</a:t>
                      </a:r>
                      <a:endParaRPr lang="ru-RU" sz="1200" dirty="0">
                        <a:latin typeface="Tahoma" panose="020B0604030504040204" charset="0"/>
                        <a:cs typeface="Tahoma" panose="020B06040305040402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ahoma" panose="020B0604030504040204" charset="0"/>
                          <a:cs typeface="Tahoma" panose="020B0604030504040204" charset="0"/>
                        </a:rPr>
                        <a:t>Название конференции</a:t>
                      </a:r>
                      <a:endParaRPr lang="ru-RU" sz="1200" dirty="0">
                        <a:latin typeface="Tahoma" panose="020B0604030504040204" charset="0"/>
                        <a:cs typeface="Tahoma" panose="020B06040305040402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ahoma" panose="020B0604030504040204" charset="0"/>
                          <a:cs typeface="Tahoma" panose="020B0604030504040204" charset="0"/>
                        </a:rPr>
                        <a:t>Место и дата проведения</a:t>
                      </a:r>
                      <a:endParaRPr lang="ru-RU" sz="1200" dirty="0">
                        <a:latin typeface="Tahoma" panose="020B0604030504040204" charset="0"/>
                        <a:cs typeface="Tahoma" panose="020B06040305040402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ahoma" panose="020B0604030504040204" charset="0"/>
                          <a:cs typeface="Tahoma" panose="020B0604030504040204" charset="0"/>
                        </a:rPr>
                        <a:t>Название доклада</a:t>
                      </a:r>
                      <a:endParaRPr lang="ru-RU" sz="1200" dirty="0">
                        <a:latin typeface="Tahoma" panose="020B0604030504040204" charset="0"/>
                        <a:cs typeface="Tahoma" panose="020B0604030504040204" charset="0"/>
                      </a:endParaRPr>
                    </a:p>
                  </a:txBody>
                  <a:tcPr/>
                </a:tc>
              </a:tr>
              <a:tr h="8407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altLang="en-US" sz="1200" dirty="0">
                          <a:latin typeface="Tahoma" panose="020B0604030504040204" charset="0"/>
                          <a:cs typeface="Tahoma" panose="020B0604030504040204" charset="0"/>
                        </a:rPr>
                        <a:t>1.</a:t>
                      </a:r>
                      <a:endParaRPr lang="ru-RU" altLang="en-US" sz="1200" dirty="0">
                        <a:latin typeface="Tahoma" panose="020B0604030504040204" charset="0"/>
                        <a:cs typeface="Tahoma" panose="020B06040305040402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altLang="en-US" sz="1200" dirty="0">
                          <a:latin typeface="Tahoma" panose="020B0604030504040204" charset="0"/>
                          <a:cs typeface="Tahoma" panose="020B0604030504040204" charset="0"/>
                        </a:rPr>
                        <a:t>"XХII Уральская школа-семинар металловедов — молодых ученых" Международная научно-техническая конференция</a:t>
                      </a:r>
                      <a:endParaRPr lang="ru-RU" altLang="en-US" sz="1200" dirty="0">
                        <a:latin typeface="Tahoma" panose="020B0604030504040204" charset="0"/>
                        <a:cs typeface="Tahoma" panose="020B06040305040402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altLang="en-US" sz="1200" dirty="0">
                          <a:latin typeface="Tahoma" panose="020B0604030504040204" charset="0"/>
                          <a:cs typeface="Tahoma" panose="020B0604030504040204" charset="0"/>
                        </a:rPr>
                        <a:t>г. Екатеринбург, </a:t>
                      </a:r>
                      <a:endParaRPr lang="ru-RU" altLang="en-US" sz="1200" dirty="0">
                        <a:latin typeface="Tahoma" panose="020B0604030504040204" charset="0"/>
                        <a:cs typeface="Tahoma" panose="020B0604030504040204" charset="0"/>
                      </a:endParaRPr>
                    </a:p>
                    <a:p>
                      <a:pPr>
                        <a:buNone/>
                      </a:pPr>
                      <a:r>
                        <a:rPr lang="ru-RU" altLang="en-US" sz="1200" dirty="0">
                          <a:latin typeface="Tahoma" panose="020B0604030504040204" charset="0"/>
                          <a:cs typeface="Tahoma" panose="020B0604030504040204" charset="0"/>
                        </a:rPr>
                        <a:t>23-27.10.2023г.</a:t>
                      </a:r>
                      <a:endParaRPr lang="ru-RU" altLang="en-US" sz="1200" dirty="0">
                        <a:latin typeface="Tahoma" panose="020B0604030504040204" charset="0"/>
                        <a:cs typeface="Tahoma" panose="020B06040305040402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altLang="en-US" sz="1200" dirty="0">
                          <a:latin typeface="Tahoma" panose="020B0604030504040204" charset="0"/>
                          <a:cs typeface="Tahoma" panose="020B0604030504040204" charset="0"/>
                        </a:rPr>
                        <a:t>Структура и механические свойства прессованных заготовок из сплава Д16 после деформационно-термической обработки.</a:t>
                      </a:r>
                      <a:endParaRPr lang="ru-RU" altLang="en-US" sz="1200" dirty="0">
                        <a:latin typeface="Tahoma" panose="020B0604030504040204" charset="0"/>
                        <a:cs typeface="Tahoma" panose="020B0604030504040204" charset="0"/>
                      </a:endParaRPr>
                    </a:p>
                  </a:txBody>
                  <a:tcPr/>
                </a:tc>
              </a:tr>
              <a:tr h="77152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altLang="en-US" sz="1200" dirty="0">
                          <a:latin typeface="Tahoma" panose="020B0604030504040204" charset="0"/>
                          <a:cs typeface="Tahoma" panose="020B0604030504040204" charset="0"/>
                        </a:rPr>
                        <a:t>2.</a:t>
                      </a:r>
                      <a:endParaRPr lang="ru-RU" altLang="en-US" sz="1200" dirty="0">
                        <a:latin typeface="Tahoma" panose="020B0604030504040204" charset="0"/>
                        <a:cs typeface="Tahoma" panose="020B06040305040402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altLang="en-US" sz="1200" dirty="0">
                          <a:latin typeface="Tahoma" panose="020B0604030504040204" charset="0"/>
                          <a:cs typeface="Tahoma" panose="020B0604030504040204" charset="0"/>
                        </a:rPr>
                        <a:t>XVII Международная конференция «МЕХАНИКА, РЕСУРС И ДИАГНОСТИКА</a:t>
                      </a:r>
                      <a:endParaRPr lang="ru-RU" altLang="en-US" sz="1200" dirty="0">
                        <a:latin typeface="Tahoma" panose="020B0604030504040204" charset="0"/>
                        <a:cs typeface="Tahoma" panose="020B0604030504040204" charset="0"/>
                      </a:endParaRPr>
                    </a:p>
                    <a:p>
                      <a:pPr>
                        <a:buNone/>
                      </a:pPr>
                      <a:r>
                        <a:rPr lang="ru-RU" altLang="en-US" sz="1200" dirty="0">
                          <a:latin typeface="Tahoma" panose="020B0604030504040204" charset="0"/>
                          <a:cs typeface="Tahoma" panose="020B0604030504040204" charset="0"/>
                        </a:rPr>
                        <a:t>материалов и конструкций»</a:t>
                      </a:r>
                      <a:endParaRPr lang="ru-RU" altLang="en-US" sz="1200" dirty="0">
                        <a:latin typeface="Tahoma" panose="020B0604030504040204" charset="0"/>
                        <a:cs typeface="Tahoma" panose="020B06040305040402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altLang="en-US" sz="1200" dirty="0">
                          <a:latin typeface="Tahoma" panose="020B0604030504040204" charset="0"/>
                          <a:cs typeface="Tahoma" panose="020B0604030504040204" charset="0"/>
                          <a:sym typeface="+mn-ea"/>
                        </a:rPr>
                        <a:t>г. Екатеринбург, </a:t>
                      </a:r>
                      <a:endParaRPr lang="ru-RU" altLang="en-US" sz="1200" dirty="0">
                        <a:latin typeface="Tahoma" panose="020B0604030504040204" charset="0"/>
                        <a:cs typeface="Tahoma" panose="020B0604030504040204" charset="0"/>
                      </a:endParaRPr>
                    </a:p>
                    <a:p>
                      <a:pPr>
                        <a:buNone/>
                      </a:pPr>
                      <a:r>
                        <a:rPr lang="ru-RU" altLang="en-US" sz="1200" dirty="0">
                          <a:latin typeface="Tahoma" panose="020B0604030504040204" charset="0"/>
                          <a:cs typeface="Tahoma" panose="020B0604030504040204" charset="0"/>
                          <a:sym typeface="+mn-ea"/>
                        </a:rPr>
                        <a:t>18-21.12.2023г.</a:t>
                      </a:r>
                      <a:endParaRPr lang="ru-RU" altLang="en-US" sz="1200" dirty="0">
                        <a:latin typeface="Tahoma" panose="020B0604030504040204" charset="0"/>
                        <a:cs typeface="Tahoma" panose="020B0604030504040204" charset="0"/>
                      </a:endParaRPr>
                    </a:p>
                    <a:p>
                      <a:pPr>
                        <a:buNone/>
                      </a:pPr>
                      <a:endParaRPr lang="ru-RU" altLang="en-US" sz="1200" dirty="0">
                        <a:latin typeface="Tahoma" panose="020B0604030504040204" charset="0"/>
                        <a:cs typeface="Tahoma" panose="020B06040305040402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altLang="en-US" sz="1200" dirty="0">
                          <a:latin typeface="Tahoma" panose="020B0604030504040204" charset="0"/>
                          <a:cs typeface="Tahoma" panose="020B0604030504040204" charset="0"/>
                        </a:rPr>
                        <a:t>Применение EBSD-анализа для </a:t>
                      </a:r>
                      <a:endParaRPr lang="ru-RU" altLang="en-US" sz="1200" dirty="0">
                        <a:latin typeface="Tahoma" panose="020B0604030504040204" charset="0"/>
                        <a:cs typeface="Tahoma" panose="020B0604030504040204" charset="0"/>
                      </a:endParaRPr>
                    </a:p>
                    <a:p>
                      <a:pPr>
                        <a:buNone/>
                      </a:pPr>
                      <a:r>
                        <a:rPr lang="ru-RU" altLang="en-US" sz="1200" dirty="0">
                          <a:latin typeface="Tahoma" panose="020B0604030504040204" charset="0"/>
                          <a:cs typeface="Tahoma" panose="020B0604030504040204" charset="0"/>
                        </a:rPr>
                        <a:t>оценки распределения </a:t>
                      </a:r>
                      <a:endParaRPr lang="ru-RU" altLang="en-US" sz="1200" dirty="0">
                        <a:latin typeface="Tahoma" panose="020B0604030504040204" charset="0"/>
                        <a:cs typeface="Tahoma" panose="020B0604030504040204" charset="0"/>
                      </a:endParaRPr>
                    </a:p>
                    <a:p>
                      <a:pPr>
                        <a:buNone/>
                      </a:pPr>
                      <a:r>
                        <a:rPr lang="ru-RU" altLang="en-US" sz="1200" dirty="0">
                          <a:latin typeface="Tahoma" panose="020B0604030504040204" charset="0"/>
                          <a:cs typeface="Tahoma" panose="020B0604030504040204" charset="0"/>
                        </a:rPr>
                        <a:t>деформации по сечению пресс-изделий из алюминиевых сплавов.</a:t>
                      </a:r>
                      <a:endParaRPr lang="ru-RU" altLang="en-US" sz="1200" dirty="0">
                        <a:latin typeface="Tahoma" panose="020B0604030504040204" charset="0"/>
                        <a:cs typeface="Tahoma" panose="020B060403050404020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ahoma" panose="020B0604030504040204" charset="0"/>
                          <a:cs typeface="Tahoma" panose="020B0604030504040204" charset="0"/>
                        </a:rPr>
                        <a:t>3.</a:t>
                      </a:r>
                      <a:endParaRPr lang="ru-RU" sz="1200" dirty="0">
                        <a:latin typeface="Tahoma" panose="020B0604030504040204" charset="0"/>
                        <a:cs typeface="Tahoma" panose="020B06040305040402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  <a:latin typeface="Tahoma" panose="020B0604030504040204" charset="0"/>
                          <a:cs typeface="Tahoma" panose="020B0604030504040204" charset="0"/>
                          <a:sym typeface="+mn-ea"/>
                        </a:rPr>
                        <a:t>XVIII Международная конференция</a:t>
                      </a:r>
                      <a:r>
                        <a:rPr lang="ru-RU" altLang="en-US" sz="1200" dirty="0">
                          <a:solidFill>
                            <a:schemeClr val="tx1"/>
                          </a:solidFill>
                          <a:latin typeface="Tahoma" panose="020B0604030504040204" charset="0"/>
                          <a:cs typeface="Tahoma" panose="020B0604030504040204" charset="0"/>
                          <a:sym typeface="+mn-ea"/>
                        </a:rPr>
                        <a:t> «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latin typeface="Tahoma" panose="020B0604030504040204" charset="0"/>
                          <a:cs typeface="Tahoma" panose="020B0604030504040204" charset="0"/>
                          <a:sym typeface="+mn-ea"/>
                        </a:rPr>
                        <a:t>МЕХАНИКА, РЕСУРС И ДИАГНОСТИКА</a:t>
                      </a:r>
                      <a:r>
                        <a:rPr lang="ru-RU" altLang="en-US" sz="1200" dirty="0">
                          <a:solidFill>
                            <a:schemeClr val="tx1"/>
                          </a:solidFill>
                          <a:latin typeface="Tahoma" panose="020B0604030504040204" charset="0"/>
                          <a:cs typeface="Tahoma" panose="020B0604030504040204" charset="0"/>
                          <a:sym typeface="+mn-ea"/>
                        </a:rPr>
                        <a:t> материалов и конструкций»</a:t>
                      </a:r>
                      <a:endParaRPr lang="ru-RU" sz="1200" dirty="0">
                        <a:solidFill>
                          <a:schemeClr val="tx1"/>
                        </a:solidFill>
                        <a:latin typeface="Tahoma" panose="020B0604030504040204" charset="0"/>
                        <a:cs typeface="Tahoma" panose="020B0604030504040204" charset="0"/>
                        <a:sym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ahoma" panose="020B0604030504040204" charset="0"/>
                          <a:cs typeface="Tahoma" panose="020B0604030504040204" charset="0"/>
                        </a:rPr>
                        <a:t>г. Екатеринбург, </a:t>
                      </a:r>
                      <a:endParaRPr lang="ru-RU" sz="1200" dirty="0">
                        <a:latin typeface="Tahoma" panose="020B0604030504040204" charset="0"/>
                        <a:cs typeface="Tahoma" panose="020B0604030504040204" charset="0"/>
                      </a:endParaRPr>
                    </a:p>
                    <a:p>
                      <a:r>
                        <a:rPr lang="ru-RU" sz="1200" dirty="0">
                          <a:latin typeface="Tahoma" panose="020B0604030504040204" charset="0"/>
                          <a:cs typeface="Tahoma" panose="020B0604030504040204" charset="0"/>
                        </a:rPr>
                        <a:t>27-31.05.2024г.</a:t>
                      </a:r>
                      <a:endParaRPr lang="ru-RU" sz="1200" dirty="0">
                        <a:latin typeface="Tahoma" panose="020B0604030504040204" charset="0"/>
                        <a:cs typeface="Tahoma" panose="020B06040305040402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ahoma" panose="020B0604030504040204" charset="0"/>
                          <a:cs typeface="Tahoma" panose="020B0604030504040204" charset="0"/>
                          <a:sym typeface="+mn-ea"/>
                        </a:rPr>
                        <a:t>Влияние температуры отжига прессованных полуфабрикатов алюминиевых сплавов на сопротивление деформации.</a:t>
                      </a:r>
                      <a:endParaRPr lang="ru-RU" sz="1200" dirty="0">
                        <a:latin typeface="Tahoma" panose="020B0604030504040204" charset="0"/>
                        <a:cs typeface="Tahoma" panose="020B0604030504040204" charset="0"/>
                        <a:sym typeface="+mn-ea"/>
                      </a:endParaRPr>
                    </a:p>
                  </a:txBody>
                  <a:tcPr/>
                </a:tc>
              </a:tr>
              <a:tr h="879475"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ahoma" panose="020B0604030504040204" charset="0"/>
                          <a:cs typeface="Tahoma" panose="020B0604030504040204" charset="0"/>
                        </a:rPr>
                        <a:t>4.</a:t>
                      </a:r>
                      <a:endParaRPr lang="ru-RU" sz="1200" dirty="0">
                        <a:latin typeface="Tahoma" panose="020B0604030504040204" charset="0"/>
                        <a:cs typeface="Tahoma" panose="020B06040305040402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ahoma" panose="020B0604030504040204" charset="0"/>
                          <a:cs typeface="Tahoma" panose="020B0604030504040204" charset="0"/>
                        </a:rPr>
                        <a:t>VIII международная молодежная научно-практическая конференция  </a:t>
                      </a:r>
                      <a:r>
                        <a:rPr lang="ru-RU" sz="1200" dirty="0" err="1">
                          <a:latin typeface="Tahoma" panose="020B0604030504040204" charset="0"/>
                          <a:cs typeface="Tahoma" panose="020B0604030504040204" charset="0"/>
                        </a:rPr>
                        <a:t>Magnitogorsk</a:t>
                      </a:r>
                      <a:r>
                        <a:rPr lang="ru-RU" sz="1200" dirty="0">
                          <a:latin typeface="Tahoma" panose="020B0604030504040204" charset="0"/>
                          <a:cs typeface="Tahoma" panose="020B0604030504040204" charset="0"/>
                        </a:rPr>
                        <a:t> </a:t>
                      </a:r>
                      <a:r>
                        <a:rPr lang="ru-RU" sz="1200" dirty="0" err="1">
                          <a:latin typeface="Tahoma" panose="020B0604030504040204" charset="0"/>
                          <a:cs typeface="Tahoma" panose="020B0604030504040204" charset="0"/>
                        </a:rPr>
                        <a:t>Rolling</a:t>
                      </a:r>
                      <a:r>
                        <a:rPr lang="ru-RU" sz="1200" dirty="0">
                          <a:latin typeface="Tahoma" panose="020B0604030504040204" charset="0"/>
                          <a:cs typeface="Tahoma" panose="020B0604030504040204" charset="0"/>
                        </a:rPr>
                        <a:t> </a:t>
                      </a:r>
                      <a:r>
                        <a:rPr lang="ru-RU" sz="1200" dirty="0" err="1">
                          <a:latin typeface="Tahoma" panose="020B0604030504040204" charset="0"/>
                          <a:cs typeface="Tahoma" panose="020B0604030504040204" charset="0"/>
                        </a:rPr>
                        <a:t>Practice</a:t>
                      </a:r>
                      <a:endParaRPr lang="ru-RU" sz="1200" dirty="0">
                        <a:latin typeface="Tahoma" panose="020B0604030504040204" charset="0"/>
                        <a:cs typeface="Tahoma" panose="020B06040305040402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ahoma" panose="020B0604030504040204" charset="0"/>
                          <a:cs typeface="Tahoma" panose="020B0604030504040204" charset="0"/>
                        </a:rPr>
                        <a:t>г. Магнитогорск,</a:t>
                      </a:r>
                      <a:r>
                        <a:rPr lang="ru-RU" sz="1200" baseline="0" dirty="0">
                          <a:latin typeface="Tahoma" panose="020B0604030504040204" charset="0"/>
                          <a:cs typeface="Tahoma" panose="020B0604030504040204" charset="0"/>
                        </a:rPr>
                        <a:t> </a:t>
                      </a:r>
                      <a:endParaRPr lang="ru-RU" sz="1200" baseline="0" dirty="0">
                        <a:latin typeface="Tahoma" panose="020B0604030504040204" charset="0"/>
                        <a:cs typeface="Tahoma" panose="020B0604030504040204" charset="0"/>
                      </a:endParaRPr>
                    </a:p>
                    <a:p>
                      <a:r>
                        <a:rPr lang="ru-RU" sz="1200" baseline="0" dirty="0">
                          <a:latin typeface="Tahoma" panose="020B0604030504040204" charset="0"/>
                          <a:cs typeface="Tahoma" panose="020B0604030504040204" charset="0"/>
                        </a:rPr>
                        <a:t>03-07.06.2024г.</a:t>
                      </a:r>
                      <a:endParaRPr lang="ru-RU" sz="1200" dirty="0">
                        <a:latin typeface="Tahoma" panose="020B0604030504040204" charset="0"/>
                        <a:cs typeface="Tahoma" panose="020B06040305040402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ahoma" panose="020B0604030504040204" charset="0"/>
                          <a:cs typeface="Tahoma" panose="020B0604030504040204" charset="0"/>
                        </a:rPr>
                        <a:t>Верификация процесса прессования алюминиевых сплавов в лабораторных условиях.</a:t>
                      </a:r>
                      <a:endParaRPr lang="ru-RU" sz="1200" dirty="0">
                        <a:latin typeface="Tahoma" panose="020B0604030504040204" charset="0"/>
                        <a:cs typeface="Tahoma" panose="020B060403050404020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Picture 2" descr="ОАО &quot;КУМЗ&quot;"/>
          <p:cNvPicPr>
            <a:picLocks noChangeAspect="1" noChangeArrowheads="1"/>
          </p:cNvPicPr>
          <p:nvPr/>
        </p:nvPicPr>
        <p:blipFill>
          <a:blip r:embed="rId1" cstate="print">
            <a:lum/>
          </a:blip>
          <a:srcRect/>
          <a:stretch>
            <a:fillRect/>
          </a:stretch>
        </p:blipFill>
        <p:spPr bwMode="auto">
          <a:xfrm>
            <a:off x="5004104" y="6170949"/>
            <a:ext cx="2591162" cy="542048"/>
          </a:xfrm>
          <a:prstGeom prst="rect">
            <a:avLst/>
          </a:prstGeom>
          <a:noFill/>
        </p:spPr>
      </p:pic>
      <p:pic>
        <p:nvPicPr>
          <p:cNvPr id="100" name="Замещающее содержимое 99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23850" y="5991860"/>
            <a:ext cx="585470" cy="69405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Замещающий 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536E4-F45D-4D2A-90EF-A303146C6837}" type="slidenum">
              <a:rPr lang="ru-RU" smtClean="0"/>
            </a:fld>
            <a:endParaRPr lang="ru-R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99091"/>
            <a:ext cx="8229600" cy="642926"/>
          </a:xfrm>
        </p:spPr>
        <p:txBody>
          <a:bodyPr>
            <a:normAutofit/>
          </a:bodyPr>
          <a:lstStyle/>
          <a:p>
            <a:pPr algn="ctr"/>
            <a:r>
              <a:rPr lang="en-US" sz="2800" dirty="0">
                <a:latin typeface="Tahoma" panose="020B0604030504040204" charset="0"/>
                <a:cs typeface="Tahoma" panose="020B0604030504040204" charset="0"/>
              </a:rPr>
              <a:t>III.</a:t>
            </a:r>
            <a:r>
              <a:rPr lang="ru-RU" sz="2800" dirty="0">
                <a:latin typeface="Tahoma" panose="020B0604030504040204" charset="0"/>
                <a:cs typeface="Tahoma" panose="020B0604030504040204" charset="0"/>
              </a:rPr>
              <a:t> Список опубликованных статей</a:t>
            </a:r>
            <a:endParaRPr lang="ru-RU" sz="2800" dirty="0">
              <a:latin typeface="Tahoma" panose="020B0604030504040204" charset="0"/>
              <a:cs typeface="Tahoma" panose="020B060403050404020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284592"/>
            <a:ext cx="8643998" cy="4572032"/>
          </a:xfrm>
        </p:spPr>
        <p:txBody>
          <a:bodyPr>
            <a:normAutofit lnSpcReduction="10000"/>
          </a:bodyPr>
          <a:lstStyle/>
          <a:p>
            <a:pPr marL="452755" indent="-342900" algn="just">
              <a:buAutoNum type="arabicPeriod"/>
            </a:pPr>
            <a:r>
              <a:rPr lang="ru-RU" sz="1800" dirty="0">
                <a:latin typeface="Tahoma" panose="020B0604030504040204" charset="0"/>
                <a:cs typeface="Tahoma" panose="020B0604030504040204" charset="0"/>
              </a:rPr>
              <a:t>Application of microindentation to the evaluation of strain distribution over the section of extruded aluminum alloy bars / V. P. Shveikin, I. S. Kamantsev, N. B. Pugacheva, S. M. Zadvorkin, E. I. Senaeva, A. V. Razinkin, T. V. Maltseva, N. A. Kalinina, T. M. Bykova, P. A. Skorynina, and E. A. Putilova // Diagnostics, Resource and Mechanics of materials and structures. – 2023. – Iss. 6. – P. 45–64. – DOI: 10.17804/2410-9908.2023.6.045-064.</a:t>
            </a:r>
            <a:endParaRPr lang="ru-RU" sz="1800" dirty="0">
              <a:latin typeface="Tahoma" panose="020B0604030504040204" charset="0"/>
              <a:cs typeface="Tahoma" panose="020B0604030504040204" charset="0"/>
            </a:endParaRPr>
          </a:p>
          <a:p>
            <a:pPr marL="452755" indent="-342900" algn="just">
              <a:buAutoNum type="arabicPeriod"/>
            </a:pPr>
            <a:r>
              <a:rPr lang="ru-RU" sz="1800" dirty="0">
                <a:latin typeface="Tahoma" panose="020B0604030504040204" charset="0"/>
                <a:cs typeface="Tahoma" panose="020B0604030504040204" charset="0"/>
              </a:rPr>
              <a:t>Пугачева </a:t>
            </a:r>
            <a:r>
              <a:rPr lang="ru-RU" sz="1800" dirty="0">
                <a:latin typeface="Tahoma" panose="020B0604030504040204" charset="0"/>
                <a:cs typeface="Tahoma" panose="020B0604030504040204" charset="0"/>
                <a:sym typeface="+mn-ea"/>
              </a:rPr>
              <a:t>Н.Б.</a:t>
            </a:r>
            <a:r>
              <a:rPr lang="ru-RU" sz="1800" dirty="0">
                <a:latin typeface="Tahoma" panose="020B0604030504040204" charset="0"/>
                <a:cs typeface="Tahoma" panose="020B0604030504040204" charset="0"/>
              </a:rPr>
              <a:t>, Разинкин </a:t>
            </a:r>
            <a:r>
              <a:rPr lang="ru-RU" sz="1800" dirty="0">
                <a:latin typeface="Tahoma" panose="020B0604030504040204" charset="0"/>
                <a:cs typeface="Tahoma" panose="020B0604030504040204" charset="0"/>
                <a:sym typeface="+mn-ea"/>
              </a:rPr>
              <a:t>А.В.</a:t>
            </a:r>
            <a:r>
              <a:rPr lang="ru-RU" sz="1800" dirty="0">
                <a:latin typeface="Tahoma" panose="020B0604030504040204" charset="0"/>
                <a:cs typeface="Tahoma" panose="020B0604030504040204" charset="0"/>
              </a:rPr>
              <a:t>, Каманцев И.С., Мальцева Т.В., Калинина Н.А. Применение термомеханической обработки для повышения прочности прессованных прутков из алюминиевого сплава Д16 (Подготовлена к отправке в МиТОМ).</a:t>
            </a:r>
            <a:endParaRPr lang="ru-RU" sz="1800" dirty="0">
              <a:latin typeface="Tahoma" panose="020B0604030504040204" charset="0"/>
              <a:cs typeface="Tahoma" panose="020B0604030504040204" charset="0"/>
            </a:endParaRPr>
          </a:p>
          <a:p>
            <a:pPr marL="452755" indent="-342900" algn="just">
              <a:buAutoNum type="arabicPeriod"/>
            </a:pPr>
            <a:endParaRPr lang="ru-RU" sz="1800" dirty="0">
              <a:latin typeface="Tahoma" panose="020B0604030504040204" charset="0"/>
              <a:cs typeface="Tahoma" panose="020B0604030504040204" charset="0"/>
            </a:endParaRPr>
          </a:p>
          <a:p>
            <a:pPr marL="109855" indent="0" algn="just">
              <a:buNone/>
            </a:pPr>
            <a:r>
              <a:rPr lang="ru-RU" sz="1800" b="1" dirty="0">
                <a:latin typeface="Tahoma" panose="020B0604030504040204" charset="0"/>
                <a:cs typeface="Tahoma" panose="020B0604030504040204" charset="0"/>
                <a:sym typeface="+mn-ea"/>
              </a:rPr>
              <a:t>Опубликовано в 2023 г.</a:t>
            </a:r>
            <a:endParaRPr lang="ru-RU" sz="1800" b="1" dirty="0">
              <a:latin typeface="Tahoma" panose="020B0604030504040204" charset="0"/>
              <a:cs typeface="Tahoma" panose="020B0604030504040204" charset="0"/>
            </a:endParaRPr>
          </a:p>
          <a:p>
            <a:pPr marL="452755" algn="just">
              <a:buFont typeface="+mj-lt"/>
              <a:buAutoNum type="arabicPeriod" startAt="3"/>
            </a:pPr>
            <a:r>
              <a:rPr lang="ru-RU" sz="1800" dirty="0">
                <a:latin typeface="Tahoma" panose="020B0604030504040204" charset="0"/>
                <a:cs typeface="Tahoma" panose="020B0604030504040204" charset="0"/>
                <a:sym typeface="+mn-ea"/>
              </a:rPr>
              <a:t>Логинов Ю.Н., </a:t>
            </a:r>
            <a:r>
              <a:rPr lang="ru-RU" sz="1800" dirty="0" err="1">
                <a:latin typeface="Tahoma" panose="020B0604030504040204" charset="0"/>
                <a:cs typeface="Tahoma" panose="020B0604030504040204" charset="0"/>
                <a:sym typeface="+mn-ea"/>
              </a:rPr>
              <a:t>Разинкин</a:t>
            </a:r>
            <a:r>
              <a:rPr lang="ru-RU" sz="1800" dirty="0">
                <a:latin typeface="Tahoma" panose="020B0604030504040204" charset="0"/>
                <a:cs typeface="Tahoma" panose="020B0604030504040204" charset="0"/>
                <a:sym typeface="+mn-ea"/>
              </a:rPr>
              <a:t> А.В., </a:t>
            </a:r>
            <a:r>
              <a:rPr lang="ru-RU" sz="1800" dirty="0" err="1">
                <a:latin typeface="Tahoma" panose="020B0604030504040204" charset="0"/>
                <a:cs typeface="Tahoma" panose="020B0604030504040204" charset="0"/>
                <a:sym typeface="+mn-ea"/>
              </a:rPr>
              <a:t>Шимов</a:t>
            </a:r>
            <a:r>
              <a:rPr lang="ru-RU" sz="1800" dirty="0">
                <a:latin typeface="Tahoma" panose="020B0604030504040204" charset="0"/>
                <a:cs typeface="Tahoma" panose="020B0604030504040204" charset="0"/>
                <a:sym typeface="+mn-ea"/>
              </a:rPr>
              <a:t> Г.В., Мальцева Т.В., Бушуева Н.И., </a:t>
            </a:r>
            <a:r>
              <a:rPr lang="ru-RU" sz="1800" dirty="0" err="1">
                <a:latin typeface="Tahoma" panose="020B0604030504040204" charset="0"/>
                <a:cs typeface="Tahoma" panose="020B0604030504040204" charset="0"/>
                <a:sym typeface="+mn-ea"/>
              </a:rPr>
              <a:t>Дымшакова</a:t>
            </a:r>
            <a:r>
              <a:rPr lang="ru-RU" sz="1800" dirty="0">
                <a:latin typeface="Tahoma" panose="020B0604030504040204" charset="0"/>
                <a:cs typeface="Tahoma" panose="020B0604030504040204" charset="0"/>
                <a:sym typeface="+mn-ea"/>
              </a:rPr>
              <a:t> Е.Г., Калинина Н.А.</a:t>
            </a:r>
            <a:r>
              <a:rPr lang="en-US" sz="1800" dirty="0">
                <a:latin typeface="Tahoma" panose="020B0604030504040204" charset="0"/>
                <a:cs typeface="Tahoma" panose="020B0604030504040204" charset="0"/>
                <a:sym typeface="+mn-ea"/>
              </a:rPr>
              <a:t> </a:t>
            </a:r>
            <a:r>
              <a:rPr lang="ru-RU" sz="1800" dirty="0">
                <a:latin typeface="Tahoma" panose="020B0604030504040204" charset="0"/>
                <a:cs typeface="Tahoma" panose="020B0604030504040204" charset="0"/>
                <a:sym typeface="+mn-ea"/>
              </a:rPr>
              <a:t>Структурное состояние и деформации заготовки из алюминиевого сплава в начальной стадии прессования. Известия вузов.</a:t>
            </a:r>
            <a:r>
              <a:rPr lang="en-US" sz="1800" dirty="0">
                <a:latin typeface="Tahoma" panose="020B0604030504040204" charset="0"/>
                <a:cs typeface="Tahoma" panose="020B0604030504040204" charset="0"/>
                <a:sym typeface="+mn-ea"/>
              </a:rPr>
              <a:t> </a:t>
            </a:r>
            <a:r>
              <a:rPr lang="ru-RU" sz="1800" dirty="0">
                <a:latin typeface="Tahoma" panose="020B0604030504040204" charset="0"/>
                <a:cs typeface="Tahoma" panose="020B0604030504040204" charset="0"/>
                <a:sym typeface="+mn-ea"/>
              </a:rPr>
              <a:t>Цветная металлургия. 2023;29(2):29–37. </a:t>
            </a:r>
            <a:r>
              <a:rPr lang="en-US" sz="1800" dirty="0">
                <a:latin typeface="Tahoma" panose="020B0604030504040204" charset="0"/>
                <a:cs typeface="Tahoma" panose="020B0604030504040204" charset="0"/>
                <a:sym typeface="+mn-ea"/>
              </a:rPr>
              <a:t>https://doi.org/10.17073/0021-3438-2023-2-29-37</a:t>
            </a:r>
            <a:endParaRPr lang="ru-RU" sz="1800" i="1" dirty="0">
              <a:latin typeface="Tahoma" panose="020B0604030504040204" charset="0"/>
              <a:cs typeface="Tahoma" panose="020B0604030504040204" charset="0"/>
            </a:endParaRPr>
          </a:p>
          <a:p>
            <a:pPr marL="452755" indent="-342900" algn="just">
              <a:buFont typeface="+mj-lt"/>
              <a:buAutoNum type="arabicPeriod" startAt="3"/>
            </a:pPr>
            <a:endParaRPr lang="ru-RU" sz="1800" b="1" i="1" dirty="0">
              <a:latin typeface="Tahoma" panose="020B0604030504040204" charset="0"/>
              <a:cs typeface="Tahoma" panose="020B0604030504040204" charset="0"/>
            </a:endParaRPr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016635" y="6245225"/>
            <a:ext cx="1999615" cy="476250"/>
          </a:xfrm>
        </p:spPr>
        <p:txBody>
          <a:bodyPr/>
          <a:lstStyle/>
          <a:p>
            <a:pPr algn="l"/>
            <a:r>
              <a:rPr lang="ru-RU" sz="2000" dirty="0">
                <a:latin typeface="Cambria" panose="02040503050406030204" pitchFamily="18" charset="0"/>
              </a:rPr>
              <a:t>ИМАШ </a:t>
            </a:r>
            <a:r>
              <a:rPr lang="ru-RU" sz="2000" dirty="0" err="1">
                <a:latin typeface="Cambria" panose="02040503050406030204" pitchFamily="18" charset="0"/>
              </a:rPr>
              <a:t>УрО</a:t>
            </a:r>
            <a:r>
              <a:rPr lang="ru-RU" sz="2000" dirty="0">
                <a:latin typeface="Cambria" panose="02040503050406030204" pitchFamily="18" charset="0"/>
              </a:rPr>
              <a:t> РАН</a:t>
            </a:r>
            <a:endParaRPr lang="ru-RU" sz="2000" dirty="0">
              <a:latin typeface="Cambria" panose="02040503050406030204" pitchFamily="18" charset="0"/>
            </a:endParaRPr>
          </a:p>
        </p:txBody>
      </p:sp>
      <p:pic>
        <p:nvPicPr>
          <p:cNvPr id="5" name="Picture 2" descr="ОАО &quot;КУМЗ&quot;"/>
          <p:cNvPicPr>
            <a:picLocks noChangeAspect="1" noChangeArrowheads="1"/>
          </p:cNvPicPr>
          <p:nvPr/>
        </p:nvPicPr>
        <p:blipFill>
          <a:blip r:embed="rId1" cstate="print">
            <a:lum/>
          </a:blip>
          <a:srcRect/>
          <a:stretch>
            <a:fillRect/>
          </a:stretch>
        </p:blipFill>
        <p:spPr bwMode="auto">
          <a:xfrm>
            <a:off x="4932349" y="6143644"/>
            <a:ext cx="2591162" cy="542048"/>
          </a:xfrm>
          <a:prstGeom prst="rect">
            <a:avLst/>
          </a:prstGeom>
          <a:noFill/>
        </p:spPr>
      </p:pic>
      <p:pic>
        <p:nvPicPr>
          <p:cNvPr id="100" name="Замещающее содержимое 99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23850" y="5991860"/>
            <a:ext cx="585470" cy="69405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Замещающий 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536E4-F45D-4D2A-90EF-A303146C6837}" type="slidenum">
              <a:rPr lang="ru-RU" smtClean="0"/>
            </a:fld>
            <a:endParaRPr lang="ru-RU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998855" y="6209665"/>
            <a:ext cx="2035810" cy="476250"/>
          </a:xfrm>
        </p:spPr>
        <p:txBody>
          <a:bodyPr/>
          <a:lstStyle/>
          <a:p>
            <a:pPr algn="ctr"/>
            <a:r>
              <a:rPr lang="ru-RU" sz="2000" dirty="0">
                <a:latin typeface="Cambria" panose="02040503050406030204" pitchFamily="18" charset="0"/>
              </a:rPr>
              <a:t>ИМАШ </a:t>
            </a:r>
            <a:r>
              <a:rPr lang="ru-RU" sz="2000" dirty="0" err="1">
                <a:latin typeface="Cambria" panose="02040503050406030204" pitchFamily="18" charset="0"/>
              </a:rPr>
              <a:t>УрО</a:t>
            </a:r>
            <a:r>
              <a:rPr lang="ru-RU" sz="2000" dirty="0">
                <a:latin typeface="Cambria" panose="02040503050406030204" pitchFamily="18" charset="0"/>
              </a:rPr>
              <a:t> РАН</a:t>
            </a:r>
            <a:endParaRPr lang="ru-RU" sz="2000" dirty="0">
              <a:latin typeface="Cambria" panose="02040503050406030204" pitchFamily="18" charset="0"/>
            </a:endParaRPr>
          </a:p>
        </p:txBody>
      </p:sp>
      <p:pic>
        <p:nvPicPr>
          <p:cNvPr id="7" name="Picture 2" descr="ОАО &quot;КУМЗ&quot;"/>
          <p:cNvPicPr>
            <a:picLocks noChangeAspect="1" noChangeArrowheads="1"/>
          </p:cNvPicPr>
          <p:nvPr/>
        </p:nvPicPr>
        <p:blipFill>
          <a:blip r:embed="rId1" cstate="print">
            <a:lum/>
          </a:blip>
          <a:srcRect/>
          <a:stretch>
            <a:fillRect/>
          </a:stretch>
        </p:blipFill>
        <p:spPr bwMode="auto">
          <a:xfrm>
            <a:off x="4860594" y="6143644"/>
            <a:ext cx="2591162" cy="542048"/>
          </a:xfrm>
          <a:prstGeom prst="rect">
            <a:avLst/>
          </a:prstGeom>
          <a:noFill/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714480" y="2428868"/>
            <a:ext cx="5900750" cy="1066800"/>
          </a:xfrm>
        </p:spPr>
        <p:txBody>
          <a:bodyPr>
            <a:normAutofit/>
          </a:bodyPr>
          <a:lstStyle/>
          <a:p>
            <a:pPr algn="ctr"/>
            <a:r>
              <a:rPr lang="ru-RU" sz="2800" dirty="0">
                <a:latin typeface="Tahoma" panose="020B0604030504040204" charset="0"/>
                <a:cs typeface="Tahoma" panose="020B0604030504040204" charset="0"/>
              </a:rPr>
              <a:t>Благодарю за внимание!</a:t>
            </a:r>
            <a:endParaRPr lang="ru-RU" sz="2800" dirty="0">
              <a:latin typeface="Tahoma" panose="020B0604030504040204" charset="0"/>
              <a:cs typeface="Tahoma" panose="020B0604030504040204" charset="0"/>
            </a:endParaRPr>
          </a:p>
        </p:txBody>
      </p:sp>
      <p:pic>
        <p:nvPicPr>
          <p:cNvPr id="3" name="Замещающее содержимое 2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23850" y="5991860"/>
            <a:ext cx="585470" cy="69405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Замещающий 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536E4-F45D-4D2A-90EF-A303146C6837}" type="slidenum">
              <a:rPr lang="ru-RU" smtClean="0"/>
            </a:fld>
            <a:endParaRPr lang="ru-RU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lue Waves">
  <a:themeElements>
    <a:clrScheme name="Blue Waves 13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66CC"/>
      </a:accent1>
      <a:accent2>
        <a:srgbClr val="3399FF"/>
      </a:accent2>
      <a:accent3>
        <a:srgbClr val="FFFFFF"/>
      </a:accent3>
      <a:accent4>
        <a:srgbClr val="000000"/>
      </a:accent4>
      <a:accent5>
        <a:srgbClr val="AAB8E2"/>
      </a:accent5>
      <a:accent6>
        <a:srgbClr val="2D8AE7"/>
      </a:accent6>
      <a:hlink>
        <a:srgbClr val="CC3300"/>
      </a:hlink>
      <a:folHlink>
        <a:srgbClr val="996600"/>
      </a:folHlink>
    </a:clrScheme>
    <a:fontScheme name="Blue Waves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lnDef>
  </a:objectDefaults>
  <a:extraClrSchemeLst>
    <a:extraClrScheme>
      <a:clrScheme name="Blue Wav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13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66CC"/>
        </a:accent1>
        <a:accent2>
          <a:srgbClr val="3399FF"/>
        </a:accent2>
        <a:accent3>
          <a:srgbClr val="FFFFFF"/>
        </a:accent3>
        <a:accent4>
          <a:srgbClr val="000000"/>
        </a:accent4>
        <a:accent5>
          <a:srgbClr val="AAB8E2"/>
        </a:accent5>
        <a:accent6>
          <a:srgbClr val="2D8AE7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0</TotalTime>
  <Words>4244</Words>
  <Application>WPS Presentation</Application>
  <PresentationFormat>Экран (4:3)</PresentationFormat>
  <Paragraphs>158</Paragraphs>
  <Slides>8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9" baseType="lpstr">
      <vt:lpstr>Arial</vt:lpstr>
      <vt:lpstr>SimSun</vt:lpstr>
      <vt:lpstr>Wingdings</vt:lpstr>
      <vt:lpstr>Tahoma</vt:lpstr>
      <vt:lpstr>Cambria</vt:lpstr>
      <vt:lpstr>+Основной текст (восточно-азиат</vt:lpstr>
      <vt:lpstr>Segoe Print</vt:lpstr>
      <vt:lpstr>Microsoft YaHei</vt:lpstr>
      <vt:lpstr>Arial Unicode MS</vt:lpstr>
      <vt:lpstr>Calibri</vt:lpstr>
      <vt:lpstr>Blue Waves</vt:lpstr>
      <vt:lpstr>Контроль (обоснование) режимов термической обработки алюминиевых сплавов с целью совершенствования технологии прессового производства</vt:lpstr>
      <vt:lpstr>I. Ход работы над диссертацией</vt:lpstr>
      <vt:lpstr>Результаты микроиндентирования</vt:lpstr>
      <vt:lpstr>ДСК-диаграммы сплава Д16</vt:lpstr>
      <vt:lpstr>Проведение опытно-экспериментальных работ</vt:lpstr>
      <vt:lpstr>II. Участие в конференциях (доклады) за 2023/24г учебный год </vt:lpstr>
      <vt:lpstr>III. Список опубликованных статей</vt:lpstr>
      <vt:lpstr>Благодарю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Наташенька</dc:creator>
  <cp:lastModifiedBy>Наталья</cp:lastModifiedBy>
  <cp:revision>72</cp:revision>
  <dcterms:created xsi:type="dcterms:W3CDTF">2023-06-16T14:43:00Z</dcterms:created>
  <dcterms:modified xsi:type="dcterms:W3CDTF">2024-06-26T15:55:28Z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ADD93F62CCE045B1BB1B58A67E1FBFD5_13</vt:lpwstr>
  </property>
  <property fmtid="{D5CDD505-2E9C-101B-9397-08002B2CF9AE}" pid="3" name="KSOProductBuildVer">
    <vt:lpwstr>1049-12.2.0.13472</vt:lpwstr>
  </property>
</Properties>
</file>